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943" r:id="rId5"/>
  </p:sldMasterIdLst>
  <p:notesMasterIdLst>
    <p:notesMasterId r:id="rId51"/>
  </p:notesMasterIdLst>
  <p:handoutMasterIdLst>
    <p:handoutMasterId r:id="rId52"/>
  </p:handoutMasterIdLst>
  <p:sldIdLst>
    <p:sldId id="256" r:id="rId6"/>
    <p:sldId id="272" r:id="rId7"/>
    <p:sldId id="259" r:id="rId8"/>
    <p:sldId id="261" r:id="rId9"/>
    <p:sldId id="3223" r:id="rId10"/>
    <p:sldId id="273" r:id="rId11"/>
    <p:sldId id="3217" r:id="rId12"/>
    <p:sldId id="3166" r:id="rId13"/>
    <p:sldId id="3164" r:id="rId14"/>
    <p:sldId id="3218" r:id="rId15"/>
    <p:sldId id="3209" r:id="rId16"/>
    <p:sldId id="3167" r:id="rId17"/>
    <p:sldId id="3215" r:id="rId18"/>
    <p:sldId id="3219" r:id="rId19"/>
    <p:sldId id="3169" r:id="rId20"/>
    <p:sldId id="3170" r:id="rId21"/>
    <p:sldId id="3171" r:id="rId22"/>
    <p:sldId id="3172" r:id="rId23"/>
    <p:sldId id="3173" r:id="rId24"/>
    <p:sldId id="3174" r:id="rId25"/>
    <p:sldId id="3175" r:id="rId26"/>
    <p:sldId id="3177" r:id="rId27"/>
    <p:sldId id="3181" r:id="rId28"/>
    <p:sldId id="3185" r:id="rId29"/>
    <p:sldId id="3186" r:id="rId30"/>
    <p:sldId id="3187" r:id="rId31"/>
    <p:sldId id="3188" r:id="rId32"/>
    <p:sldId id="3189" r:id="rId33"/>
    <p:sldId id="3190" r:id="rId34"/>
    <p:sldId id="3191" r:id="rId35"/>
    <p:sldId id="3192" r:id="rId36"/>
    <p:sldId id="3193" r:id="rId37"/>
    <p:sldId id="3194" r:id="rId38"/>
    <p:sldId id="3195" r:id="rId39"/>
    <p:sldId id="3196" r:id="rId40"/>
    <p:sldId id="3197" r:id="rId41"/>
    <p:sldId id="3198" r:id="rId42"/>
    <p:sldId id="3203" r:id="rId43"/>
    <p:sldId id="3199" r:id="rId44"/>
    <p:sldId id="3139" r:id="rId45"/>
    <p:sldId id="3201" r:id="rId46"/>
    <p:sldId id="3202" r:id="rId47"/>
    <p:sldId id="3206" r:id="rId48"/>
    <p:sldId id="3207" r:id="rId49"/>
    <p:sldId id="258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rraine Hackett" initials="LH" lastIdx="7" clrIdx="0">
    <p:extLst>
      <p:ext uri="{19B8F6BF-5375-455C-9EA6-DF929625EA0E}">
        <p15:presenceInfo xmlns:p15="http://schemas.microsoft.com/office/powerpoint/2012/main" userId="S::Lorraine.Hackett@mazars.co.uk::8f887e52-e25d-47ae-995a-f8080a42c3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194"/>
    <a:srgbClr val="C49C21"/>
    <a:srgbClr val="C40E29"/>
    <a:srgbClr val="207832"/>
    <a:srgbClr val="273479"/>
    <a:srgbClr val="CED2D8"/>
    <a:srgbClr val="E3AE17"/>
    <a:srgbClr val="E20031"/>
    <a:srgbClr val="00A37F"/>
    <a:srgbClr val="4A96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881F25-44B3-4D21-A053-73D3130541C5}" v="13" dt="2023-03-28T11:52:09.7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836" y="720"/>
      </p:cViewPr>
      <p:guideLst>
        <p:guide orient="horz" pos="26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microsoft.com/office/2015/10/relationships/revisionInfo" Target="revisionInfo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tableStyles" Target="tableStyle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ri DO" userId="8a4d30ce-ae00-41a4-9454-2cc5f8560419" providerId="ADAL" clId="{23FF1F5C-262A-421E-8B43-DDB672E062DA}"/>
    <pc:docChg chg="modMainMaster">
      <pc:chgData name="Cao tri DO" userId="8a4d30ce-ae00-41a4-9454-2cc5f8560419" providerId="ADAL" clId="{23FF1F5C-262A-421E-8B43-DDB672E062DA}" dt="2023-01-08T15:12:46.118" v="0" actId="1076"/>
      <pc:docMkLst>
        <pc:docMk/>
      </pc:docMkLst>
      <pc:sldMasterChg chg="modSp mod">
        <pc:chgData name="Cao tri DO" userId="8a4d30ce-ae00-41a4-9454-2cc5f8560419" providerId="ADAL" clId="{23FF1F5C-262A-421E-8B43-DDB672E062DA}" dt="2023-01-08T15:12:46.118" v="0" actId="1076"/>
        <pc:sldMasterMkLst>
          <pc:docMk/>
          <pc:sldMasterMk cId="800293425" sldId="2147483648"/>
        </pc:sldMasterMkLst>
        <pc:grpChg chg="mod">
          <ac:chgData name="Cao tri DO" userId="8a4d30ce-ae00-41a4-9454-2cc5f8560419" providerId="ADAL" clId="{23FF1F5C-262A-421E-8B43-DDB672E062DA}" dt="2023-01-08T15:12:46.118" v="0" actId="1076"/>
          <ac:grpSpMkLst>
            <pc:docMk/>
            <pc:sldMasterMk cId="800293425" sldId="2147483648"/>
            <ac:grpSpMk id="8" creationId="{1FBE0675-AA47-4801-9DF4-DE44D8BACA56}"/>
          </ac:grpSpMkLst>
        </pc:grpChg>
      </pc:sldMasterChg>
    </pc:docChg>
  </pc:docChgLst>
  <pc:docChgLst>
    <pc:chgData name="LEBOUCHER Ivan" userId="S::ivan.leboucher@mazars.fr::18bd3cbc-c168-4a74-9e52-98c5128c5fd9" providerId="AD" clId="Web-{E4EB70FA-C22F-47D6-A34C-FB9F867D71F3}"/>
    <pc:docChg chg="modSld">
      <pc:chgData name="LEBOUCHER Ivan" userId="S::ivan.leboucher@mazars.fr::18bd3cbc-c168-4a74-9e52-98c5128c5fd9" providerId="AD" clId="Web-{E4EB70FA-C22F-47D6-A34C-FB9F867D71F3}" dt="2022-07-20T10:39:05.286" v="0" actId="1076"/>
      <pc:docMkLst>
        <pc:docMk/>
      </pc:docMkLst>
      <pc:sldChg chg="modSp">
        <pc:chgData name="LEBOUCHER Ivan" userId="S::ivan.leboucher@mazars.fr::18bd3cbc-c168-4a74-9e52-98c5128c5fd9" providerId="AD" clId="Web-{E4EB70FA-C22F-47D6-A34C-FB9F867D71F3}" dt="2022-07-20T10:39:05.286" v="0" actId="1076"/>
        <pc:sldMkLst>
          <pc:docMk/>
          <pc:sldMk cId="3804872067" sldId="3218"/>
        </pc:sldMkLst>
        <pc:spChg chg="mod">
          <ac:chgData name="LEBOUCHER Ivan" userId="S::ivan.leboucher@mazars.fr::18bd3cbc-c168-4a74-9e52-98c5128c5fd9" providerId="AD" clId="Web-{E4EB70FA-C22F-47D6-A34C-FB9F867D71F3}" dt="2022-07-20T10:39:05.286" v="0" actId="1076"/>
          <ac:spMkLst>
            <pc:docMk/>
            <pc:sldMk cId="3804872067" sldId="3218"/>
            <ac:spMk id="5" creationId="{8DD66D92-4DB7-4BA0-8A3E-6554B1AD2AE3}"/>
          </ac:spMkLst>
        </pc:spChg>
      </pc:sldChg>
    </pc:docChg>
  </pc:docChgLst>
  <pc:docChgLst>
    <pc:chgData name="DO Cao tri" userId="8a4d30ce-ae00-41a4-9454-2cc5f8560419" providerId="ADAL" clId="{4E881F25-44B3-4D21-A053-73D3130541C5}"/>
    <pc:docChg chg="undo custSel delSld modSld">
      <pc:chgData name="DO Cao tri" userId="8a4d30ce-ae00-41a4-9454-2cc5f8560419" providerId="ADAL" clId="{4E881F25-44B3-4D21-A053-73D3130541C5}" dt="2023-03-28T11:54:40.504" v="252"/>
      <pc:docMkLst>
        <pc:docMk/>
      </pc:docMkLst>
      <pc:sldChg chg="addSp delSp modSp mod">
        <pc:chgData name="DO Cao tri" userId="8a4d30ce-ae00-41a4-9454-2cc5f8560419" providerId="ADAL" clId="{4E881F25-44B3-4D21-A053-73D3130541C5}" dt="2023-03-28T11:52:09.787" v="251" actId="14826"/>
        <pc:sldMkLst>
          <pc:docMk/>
          <pc:sldMk cId="1212954908" sldId="3164"/>
        </pc:sldMkLst>
        <pc:spChg chg="mod">
          <ac:chgData name="DO Cao tri" userId="8a4d30ce-ae00-41a4-9454-2cc5f8560419" providerId="ADAL" clId="{4E881F25-44B3-4D21-A053-73D3130541C5}" dt="2023-03-28T11:51:34.531" v="248" actId="14826"/>
          <ac:spMkLst>
            <pc:docMk/>
            <pc:sldMk cId="1212954908" sldId="3164"/>
            <ac:spMk id="4" creationId="{A7C893A8-3FF5-1CD0-627F-582C12D2AE45}"/>
          </ac:spMkLst>
        </pc:spChg>
        <pc:spChg chg="mod">
          <ac:chgData name="DO Cao tri" userId="8a4d30ce-ae00-41a4-9454-2cc5f8560419" providerId="ADAL" clId="{4E881F25-44B3-4D21-A053-73D3130541C5}" dt="2023-03-28T11:49:46.977" v="165" actId="20577"/>
          <ac:spMkLst>
            <pc:docMk/>
            <pc:sldMk cId="1212954908" sldId="3164"/>
            <ac:spMk id="6" creationId="{B4743BC7-A217-4053-B4C6-BF41B372C883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8" creationId="{5D5B80F8-E3EE-4484-BA7B-96A47858F9DD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9" creationId="{DD4E7D90-5686-4525-A1DD-5310594532FB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11" creationId="{F91B120B-2543-4CCF-A66E-C6A2B40C38BF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16" creationId="{B3C42E89-5F09-4E3D-ADC1-82A629B7977D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17" creationId="{DD136CC0-5C20-4262-BD35-7CD4BCBE4C2E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18" creationId="{0C1AA714-B41B-4992-B3DE-576EEC804AE6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19" creationId="{DB293617-2780-45E2-B22F-98BC870243FB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20" creationId="{4F6EE21A-3CE8-4019-B55D-9E7BA0BFBD56}"/>
          </ac:spMkLst>
        </pc:spChg>
        <pc:spChg chg="del">
          <ac:chgData name="DO Cao tri" userId="8a4d30ce-ae00-41a4-9454-2cc5f8560419" providerId="ADAL" clId="{4E881F25-44B3-4D21-A053-73D3130541C5}" dt="2023-03-28T11:49:42.355" v="146" actId="478"/>
          <ac:spMkLst>
            <pc:docMk/>
            <pc:sldMk cId="1212954908" sldId="3164"/>
            <ac:spMk id="21" creationId="{E36FC109-22B3-4EF5-91E6-99C590E1AD1A}"/>
          </ac:spMkLst>
        </pc:spChg>
        <pc:spChg chg="mod">
          <ac:chgData name="DO Cao tri" userId="8a4d30ce-ae00-41a4-9454-2cc5f8560419" providerId="ADAL" clId="{4E881F25-44B3-4D21-A053-73D3130541C5}" dt="2023-03-28T11:51:34.531" v="248" actId="14826"/>
          <ac:spMkLst>
            <pc:docMk/>
            <pc:sldMk cId="1212954908" sldId="3164"/>
            <ac:spMk id="24" creationId="{FA6EDC11-52ED-CCEB-5D70-3B7D3BDEA94A}"/>
          </ac:spMkLst>
        </pc:spChg>
        <pc:spChg chg="mod">
          <ac:chgData name="DO Cao tri" userId="8a4d30ce-ae00-41a4-9454-2cc5f8560419" providerId="ADAL" clId="{4E881F25-44B3-4D21-A053-73D3130541C5}" dt="2023-03-28T11:51:34.531" v="248" actId="14826"/>
          <ac:spMkLst>
            <pc:docMk/>
            <pc:sldMk cId="1212954908" sldId="3164"/>
            <ac:spMk id="25" creationId="{A74B1625-4BA0-14FF-C3B5-0B191062F75D}"/>
          </ac:spMkLst>
        </pc:spChg>
        <pc:spChg chg="mod">
          <ac:chgData name="DO Cao tri" userId="8a4d30ce-ae00-41a4-9454-2cc5f8560419" providerId="ADAL" clId="{4E881F25-44B3-4D21-A053-73D3130541C5}" dt="2023-03-28T11:52:09.787" v="251" actId="14826"/>
          <ac:spMkLst>
            <pc:docMk/>
            <pc:sldMk cId="1212954908" sldId="3164"/>
            <ac:spMk id="28" creationId="{72A552FB-5CF2-AEB0-B76F-677FEB124F4E}"/>
          </ac:spMkLst>
        </pc:spChg>
        <pc:spChg chg="mod">
          <ac:chgData name="DO Cao tri" userId="8a4d30ce-ae00-41a4-9454-2cc5f8560419" providerId="ADAL" clId="{4E881F25-44B3-4D21-A053-73D3130541C5}" dt="2023-03-28T11:52:09.787" v="251" actId="14826"/>
          <ac:spMkLst>
            <pc:docMk/>
            <pc:sldMk cId="1212954908" sldId="3164"/>
            <ac:spMk id="29" creationId="{258185F6-F468-DA51-FE0D-0292E16C5E26}"/>
          </ac:spMkLst>
        </pc:spChg>
        <pc:spChg chg="mod">
          <ac:chgData name="DO Cao tri" userId="8a4d30ce-ae00-41a4-9454-2cc5f8560419" providerId="ADAL" clId="{4E881F25-44B3-4D21-A053-73D3130541C5}" dt="2023-03-28T11:52:09.787" v="251" actId="14826"/>
          <ac:spMkLst>
            <pc:docMk/>
            <pc:sldMk cId="1212954908" sldId="3164"/>
            <ac:spMk id="30" creationId="{029D3739-469C-65E1-7B5A-335DB6E899C5}"/>
          </ac:spMkLst>
        </pc:spChg>
        <pc:spChg chg="mod">
          <ac:chgData name="DO Cao tri" userId="8a4d30ce-ae00-41a4-9454-2cc5f8560419" providerId="ADAL" clId="{4E881F25-44B3-4D21-A053-73D3130541C5}" dt="2023-03-28T11:51:43.682" v="249" actId="14826"/>
          <ac:spMkLst>
            <pc:docMk/>
            <pc:sldMk cId="1212954908" sldId="3164"/>
            <ac:spMk id="33" creationId="{3D3C5DAE-19B8-A438-A5A0-4328C009D3E9}"/>
          </ac:spMkLst>
        </pc:spChg>
        <pc:spChg chg="mod">
          <ac:chgData name="DO Cao tri" userId="8a4d30ce-ae00-41a4-9454-2cc5f8560419" providerId="ADAL" clId="{4E881F25-44B3-4D21-A053-73D3130541C5}" dt="2023-03-28T11:51:43.682" v="249" actId="14826"/>
          <ac:spMkLst>
            <pc:docMk/>
            <pc:sldMk cId="1212954908" sldId="3164"/>
            <ac:spMk id="34" creationId="{8BC606DD-2E7B-7BA1-5517-AFC7388A9DDF}"/>
          </ac:spMkLst>
        </pc:spChg>
        <pc:spChg chg="mod">
          <ac:chgData name="DO Cao tri" userId="8a4d30ce-ae00-41a4-9454-2cc5f8560419" providerId="ADAL" clId="{4E881F25-44B3-4D21-A053-73D3130541C5}" dt="2023-03-28T11:51:43.682" v="249" actId="14826"/>
          <ac:spMkLst>
            <pc:docMk/>
            <pc:sldMk cId="1212954908" sldId="3164"/>
            <ac:spMk id="35" creationId="{04428F14-05DE-F707-794C-DE4E9D8858F4}"/>
          </ac:spMkLst>
        </pc:spChg>
        <pc:spChg chg="mod">
          <ac:chgData name="DO Cao tri" userId="8a4d30ce-ae00-41a4-9454-2cc5f8560419" providerId="ADAL" clId="{4E881F25-44B3-4D21-A053-73D3130541C5}" dt="2023-03-28T11:51:55.521" v="250" actId="14826"/>
          <ac:spMkLst>
            <pc:docMk/>
            <pc:sldMk cId="1212954908" sldId="3164"/>
            <ac:spMk id="38" creationId="{41161E7A-364A-3CC5-CE20-C23FAF37A1C5}"/>
          </ac:spMkLst>
        </pc:spChg>
        <pc:spChg chg="mod">
          <ac:chgData name="DO Cao tri" userId="8a4d30ce-ae00-41a4-9454-2cc5f8560419" providerId="ADAL" clId="{4E881F25-44B3-4D21-A053-73D3130541C5}" dt="2023-03-28T11:51:55.521" v="250" actId="14826"/>
          <ac:spMkLst>
            <pc:docMk/>
            <pc:sldMk cId="1212954908" sldId="3164"/>
            <ac:spMk id="39" creationId="{1796B0E3-310D-6723-31C1-2BEFDF6DC103}"/>
          </ac:spMkLst>
        </pc:spChg>
        <pc:spChg chg="mod">
          <ac:chgData name="DO Cao tri" userId="8a4d30ce-ae00-41a4-9454-2cc5f8560419" providerId="ADAL" clId="{4E881F25-44B3-4D21-A053-73D3130541C5}" dt="2023-03-28T11:51:55.521" v="250" actId="14826"/>
          <ac:spMkLst>
            <pc:docMk/>
            <pc:sldMk cId="1212954908" sldId="3164"/>
            <ac:spMk id="40" creationId="{2673D765-0659-D305-796E-98FD5F746B8B}"/>
          </ac:spMkLst>
        </pc:spChg>
        <pc:spChg chg="mod">
          <ac:chgData name="DO Cao tri" userId="8a4d30ce-ae00-41a4-9454-2cc5f8560419" providerId="ADAL" clId="{4E881F25-44B3-4D21-A053-73D3130541C5}" dt="2023-03-28T11:49:21.041" v="139"/>
          <ac:spMkLst>
            <pc:docMk/>
            <pc:sldMk cId="1212954908" sldId="3164"/>
            <ac:spMk id="48" creationId="{232B4D19-7F99-479F-890E-7E23E47BD69E}"/>
          </ac:spMkLst>
        </pc:spChg>
        <pc:spChg chg="mod">
          <ac:chgData name="DO Cao tri" userId="8a4d30ce-ae00-41a4-9454-2cc5f8560419" providerId="ADAL" clId="{4E881F25-44B3-4D21-A053-73D3130541C5}" dt="2023-03-28T11:49:27.264" v="141"/>
          <ac:spMkLst>
            <pc:docMk/>
            <pc:sldMk cId="1212954908" sldId="3164"/>
            <ac:spMk id="49" creationId="{CC0C131A-C855-4315-A1A7-480E573A4BD7}"/>
          </ac:spMkLst>
        </pc:spChg>
        <pc:spChg chg="mod">
          <ac:chgData name="DO Cao tri" userId="8a4d30ce-ae00-41a4-9454-2cc5f8560419" providerId="ADAL" clId="{4E881F25-44B3-4D21-A053-73D3130541C5}" dt="2023-03-28T11:49:29.802" v="143"/>
          <ac:spMkLst>
            <pc:docMk/>
            <pc:sldMk cId="1212954908" sldId="3164"/>
            <ac:spMk id="52" creationId="{4CEE6739-7A69-4CAA-AC30-837C31A641F7}"/>
          </ac:spMkLst>
        </pc:spChg>
        <pc:spChg chg="mod">
          <ac:chgData name="DO Cao tri" userId="8a4d30ce-ae00-41a4-9454-2cc5f8560419" providerId="ADAL" clId="{4E881F25-44B3-4D21-A053-73D3130541C5}" dt="2023-03-28T11:49:33.502" v="145"/>
          <ac:spMkLst>
            <pc:docMk/>
            <pc:sldMk cId="1212954908" sldId="3164"/>
            <ac:spMk id="53" creationId="{4B42747E-7214-4FD3-9C26-61A45054F7E9}"/>
          </ac:spMkLst>
        </pc:spChg>
        <pc:grpChg chg="add mod">
          <ac:chgData name="DO Cao tri" userId="8a4d30ce-ae00-41a4-9454-2cc5f8560419" providerId="ADAL" clId="{4E881F25-44B3-4D21-A053-73D3130541C5}" dt="2023-03-28T11:51:34.531" v="248" actId="14826"/>
          <ac:grpSpMkLst>
            <pc:docMk/>
            <pc:sldMk cId="1212954908" sldId="3164"/>
            <ac:grpSpMk id="3" creationId="{9E4E439A-34A9-4692-1056-A21E0A057D82}"/>
          </ac:grpSpMkLst>
        </pc:grpChg>
        <pc:grpChg chg="add mod">
          <ac:chgData name="DO Cao tri" userId="8a4d30ce-ae00-41a4-9454-2cc5f8560419" providerId="ADAL" clId="{4E881F25-44B3-4D21-A053-73D3130541C5}" dt="2023-03-28T11:52:09.787" v="251" actId="14826"/>
          <ac:grpSpMkLst>
            <pc:docMk/>
            <pc:sldMk cId="1212954908" sldId="3164"/>
            <ac:grpSpMk id="27" creationId="{B1D8015E-B723-C35B-8897-DCB77DAAE10E}"/>
          </ac:grpSpMkLst>
        </pc:grpChg>
        <pc:grpChg chg="add mod">
          <ac:chgData name="DO Cao tri" userId="8a4d30ce-ae00-41a4-9454-2cc5f8560419" providerId="ADAL" clId="{4E881F25-44B3-4D21-A053-73D3130541C5}" dt="2023-03-28T11:51:43.682" v="249" actId="14826"/>
          <ac:grpSpMkLst>
            <pc:docMk/>
            <pc:sldMk cId="1212954908" sldId="3164"/>
            <ac:grpSpMk id="32" creationId="{E67B7F5A-C598-4837-2B20-02C39503B0A6}"/>
          </ac:grpSpMkLst>
        </pc:grpChg>
        <pc:grpChg chg="add mod">
          <ac:chgData name="DO Cao tri" userId="8a4d30ce-ae00-41a4-9454-2cc5f8560419" providerId="ADAL" clId="{4E881F25-44B3-4D21-A053-73D3130541C5}" dt="2023-03-28T11:51:55.521" v="250" actId="14826"/>
          <ac:grpSpMkLst>
            <pc:docMk/>
            <pc:sldMk cId="1212954908" sldId="3164"/>
            <ac:grpSpMk id="37" creationId="{6409106D-FD4E-1887-1455-AC74B450930A}"/>
          </ac:grpSpMkLst>
        </pc:grpChg>
        <pc:graphicFrameChg chg="add del mod">
          <ac:chgData name="DO Cao tri" userId="8a4d30ce-ae00-41a4-9454-2cc5f8560419" providerId="ADAL" clId="{4E881F25-44B3-4D21-A053-73D3130541C5}" dt="2023-03-28T11:49:11.481" v="113"/>
          <ac:graphicFrameMkLst>
            <pc:docMk/>
            <pc:sldMk cId="1212954908" sldId="3164"/>
            <ac:graphicFrameMk id="2" creationId="{2583C38A-2DFF-C309-9742-D019CF6B567C}"/>
          </ac:graphicFrameMkLst>
        </pc:graphicFrameChg>
        <pc:picChg chg="del">
          <ac:chgData name="DO Cao tri" userId="8a4d30ce-ae00-41a4-9454-2cc5f8560419" providerId="ADAL" clId="{4E881F25-44B3-4D21-A053-73D3130541C5}" dt="2023-03-28T11:49:42.355" v="146" actId="478"/>
          <ac:picMkLst>
            <pc:docMk/>
            <pc:sldMk cId="1212954908" sldId="3164"/>
            <ac:picMk id="10" creationId="{C383DDBA-8F0D-4F1C-BB7C-C84CAA8E68F7}"/>
          </ac:picMkLst>
        </pc:picChg>
        <pc:picChg chg="del">
          <ac:chgData name="DO Cao tri" userId="8a4d30ce-ae00-41a4-9454-2cc5f8560419" providerId="ADAL" clId="{4E881F25-44B3-4D21-A053-73D3130541C5}" dt="2023-03-28T11:49:42.355" v="146" actId="478"/>
          <ac:picMkLst>
            <pc:docMk/>
            <pc:sldMk cId="1212954908" sldId="3164"/>
            <ac:picMk id="22" creationId="{7B571913-F1FA-4F8E-A248-C3407C29DB42}"/>
          </ac:picMkLst>
        </pc:picChg>
        <pc:picChg chg="del">
          <ac:chgData name="DO Cao tri" userId="8a4d30ce-ae00-41a4-9454-2cc5f8560419" providerId="ADAL" clId="{4E881F25-44B3-4D21-A053-73D3130541C5}" dt="2023-03-28T11:49:42.355" v="146" actId="478"/>
          <ac:picMkLst>
            <pc:docMk/>
            <pc:sldMk cId="1212954908" sldId="3164"/>
            <ac:picMk id="23" creationId="{8D140356-F629-4C52-B8F7-BC487F6E0FAD}"/>
          </ac:picMkLst>
        </pc:picChg>
        <pc:picChg chg="mod">
          <ac:chgData name="DO Cao tri" userId="8a4d30ce-ae00-41a4-9454-2cc5f8560419" providerId="ADAL" clId="{4E881F25-44B3-4D21-A053-73D3130541C5}" dt="2023-03-28T11:51:34.531" v="248" actId="14826"/>
          <ac:picMkLst>
            <pc:docMk/>
            <pc:sldMk cId="1212954908" sldId="3164"/>
            <ac:picMk id="26" creationId="{08598425-9424-AF50-2EAB-6C6D5548BEE1}"/>
          </ac:picMkLst>
        </pc:picChg>
        <pc:picChg chg="mod">
          <ac:chgData name="DO Cao tri" userId="8a4d30ce-ae00-41a4-9454-2cc5f8560419" providerId="ADAL" clId="{4E881F25-44B3-4D21-A053-73D3130541C5}" dt="2023-03-28T11:52:09.787" v="251" actId="14826"/>
          <ac:picMkLst>
            <pc:docMk/>
            <pc:sldMk cId="1212954908" sldId="3164"/>
            <ac:picMk id="31" creationId="{934FE2B3-BC8D-848F-001D-45371648782C}"/>
          </ac:picMkLst>
        </pc:picChg>
        <pc:picChg chg="mod">
          <ac:chgData name="DO Cao tri" userId="8a4d30ce-ae00-41a4-9454-2cc5f8560419" providerId="ADAL" clId="{4E881F25-44B3-4D21-A053-73D3130541C5}" dt="2023-03-28T11:51:43.682" v="249" actId="14826"/>
          <ac:picMkLst>
            <pc:docMk/>
            <pc:sldMk cId="1212954908" sldId="3164"/>
            <ac:picMk id="36" creationId="{25370E1D-9824-3630-11F1-B00679F4BC34}"/>
          </ac:picMkLst>
        </pc:picChg>
        <pc:picChg chg="mod">
          <ac:chgData name="DO Cao tri" userId="8a4d30ce-ae00-41a4-9454-2cc5f8560419" providerId="ADAL" clId="{4E881F25-44B3-4D21-A053-73D3130541C5}" dt="2023-03-28T11:51:55.521" v="250" actId="14826"/>
          <ac:picMkLst>
            <pc:docMk/>
            <pc:sldMk cId="1212954908" sldId="3164"/>
            <ac:picMk id="41" creationId="{17EC49D3-D1F1-500F-1571-C754736174C7}"/>
          </ac:picMkLst>
        </pc:picChg>
      </pc:sldChg>
      <pc:sldChg chg="modSp mod">
        <pc:chgData name="DO Cao tri" userId="8a4d30ce-ae00-41a4-9454-2cc5f8560419" providerId="ADAL" clId="{4E881F25-44B3-4D21-A053-73D3130541C5}" dt="2023-03-28T11:54:40.504" v="252"/>
        <pc:sldMkLst>
          <pc:docMk/>
          <pc:sldMk cId="708383582" sldId="3166"/>
        </pc:sldMkLst>
        <pc:spChg chg="mod">
          <ac:chgData name="DO Cao tri" userId="8a4d30ce-ae00-41a4-9454-2cc5f8560419" providerId="ADAL" clId="{4E881F25-44B3-4D21-A053-73D3130541C5}" dt="2023-03-28T11:54:40.504" v="252"/>
          <ac:spMkLst>
            <pc:docMk/>
            <pc:sldMk cId="708383582" sldId="3166"/>
            <ac:spMk id="3" creationId="{4D38783E-900F-41F2-8D1B-FC6DC44348F1}"/>
          </ac:spMkLst>
        </pc:spChg>
        <pc:spChg chg="mod">
          <ac:chgData name="DO Cao tri" userId="8a4d30ce-ae00-41a4-9454-2cc5f8560419" providerId="ADAL" clId="{4E881F25-44B3-4D21-A053-73D3130541C5}" dt="2023-03-28T11:47:28.335" v="66" actId="14826"/>
          <ac:spMkLst>
            <pc:docMk/>
            <pc:sldMk cId="708383582" sldId="3166"/>
            <ac:spMk id="44" creationId="{88E62C1A-4CF7-46CB-A08B-9502D6E344DF}"/>
          </ac:spMkLst>
        </pc:spChg>
        <pc:spChg chg="mod">
          <ac:chgData name="DO Cao tri" userId="8a4d30ce-ae00-41a4-9454-2cc5f8560419" providerId="ADAL" clId="{4E881F25-44B3-4D21-A053-73D3130541C5}" dt="2023-03-28T11:47:28.335" v="66" actId="14826"/>
          <ac:spMkLst>
            <pc:docMk/>
            <pc:sldMk cId="708383582" sldId="3166"/>
            <ac:spMk id="45" creationId="{427FCCE5-B1FB-4B1A-BD45-1F07BAA0203F}"/>
          </ac:spMkLst>
        </pc:spChg>
        <pc:spChg chg="mod">
          <ac:chgData name="DO Cao tri" userId="8a4d30ce-ae00-41a4-9454-2cc5f8560419" providerId="ADAL" clId="{4E881F25-44B3-4D21-A053-73D3130541C5}" dt="2023-03-28T11:51:01.511" v="238" actId="20577"/>
          <ac:spMkLst>
            <pc:docMk/>
            <pc:sldMk cId="708383582" sldId="3166"/>
            <ac:spMk id="47" creationId="{CBF3C94F-6D50-4B43-8A71-A3E7F4A17E6C}"/>
          </ac:spMkLst>
        </pc:spChg>
        <pc:spChg chg="mod">
          <ac:chgData name="DO Cao tri" userId="8a4d30ce-ae00-41a4-9454-2cc5f8560419" providerId="ADAL" clId="{4E881F25-44B3-4D21-A053-73D3130541C5}" dt="2023-03-28T11:47:54.850" v="68" actId="14826"/>
          <ac:spMkLst>
            <pc:docMk/>
            <pc:sldMk cId="708383582" sldId="3166"/>
            <ac:spMk id="48" creationId="{8BC5F1F3-6DC1-446F-B3D7-40E3BFD187F4}"/>
          </ac:spMkLst>
        </pc:spChg>
        <pc:spChg chg="mod">
          <ac:chgData name="DO Cao tri" userId="8a4d30ce-ae00-41a4-9454-2cc5f8560419" providerId="ADAL" clId="{4E881F25-44B3-4D21-A053-73D3130541C5}" dt="2023-03-28T11:47:54.850" v="68" actId="14826"/>
          <ac:spMkLst>
            <pc:docMk/>
            <pc:sldMk cId="708383582" sldId="3166"/>
            <ac:spMk id="49" creationId="{88C24EE9-5B45-4909-A9EC-338D023FFAD0}"/>
          </ac:spMkLst>
        </pc:spChg>
        <pc:spChg chg="mod">
          <ac:chgData name="DO Cao tri" userId="8a4d30ce-ae00-41a4-9454-2cc5f8560419" providerId="ADAL" clId="{4E881F25-44B3-4D21-A053-73D3130541C5}" dt="2023-03-28T11:47:54.850" v="68" actId="14826"/>
          <ac:spMkLst>
            <pc:docMk/>
            <pc:sldMk cId="708383582" sldId="3166"/>
            <ac:spMk id="50" creationId="{59AF90A9-C38F-41EA-93CD-233D89F499A2}"/>
          </ac:spMkLst>
        </pc:spChg>
        <pc:spChg chg="mod">
          <ac:chgData name="DO Cao tri" userId="8a4d30ce-ae00-41a4-9454-2cc5f8560419" providerId="ADAL" clId="{4E881F25-44B3-4D21-A053-73D3130541C5}" dt="2023-03-28T11:47:38.914" v="67" actId="14826"/>
          <ac:spMkLst>
            <pc:docMk/>
            <pc:sldMk cId="708383582" sldId="3166"/>
            <ac:spMk id="51" creationId="{25D4A9CF-DB90-48CF-9383-835D4A5A0193}"/>
          </ac:spMkLst>
        </pc:spChg>
        <pc:spChg chg="mod">
          <ac:chgData name="DO Cao tri" userId="8a4d30ce-ae00-41a4-9454-2cc5f8560419" providerId="ADAL" clId="{4E881F25-44B3-4D21-A053-73D3130541C5}" dt="2023-03-28T11:47:38.914" v="67" actId="14826"/>
          <ac:spMkLst>
            <pc:docMk/>
            <pc:sldMk cId="708383582" sldId="3166"/>
            <ac:spMk id="52" creationId="{9E72FBEA-26B3-46C0-8061-F58B2C060A99}"/>
          </ac:spMkLst>
        </pc:spChg>
        <pc:spChg chg="mod">
          <ac:chgData name="DO Cao tri" userId="8a4d30ce-ae00-41a4-9454-2cc5f8560419" providerId="ADAL" clId="{4E881F25-44B3-4D21-A053-73D3130541C5}" dt="2023-03-28T11:48:53.889" v="110" actId="20577"/>
          <ac:spMkLst>
            <pc:docMk/>
            <pc:sldMk cId="708383582" sldId="3166"/>
            <ac:spMk id="53" creationId="{777167C8-6DF2-46F4-ABF1-303AF6CBBDD1}"/>
          </ac:spMkLst>
        </pc:spChg>
        <pc:spChg chg="mod">
          <ac:chgData name="DO Cao tri" userId="8a4d30ce-ae00-41a4-9454-2cc5f8560419" providerId="ADAL" clId="{4E881F25-44B3-4D21-A053-73D3130541C5}" dt="2023-03-28T11:48:37.055" v="89" actId="20577"/>
          <ac:spMkLst>
            <pc:docMk/>
            <pc:sldMk cId="708383582" sldId="3166"/>
            <ac:spMk id="59" creationId="{10264B6C-3F9A-4BEA-8AC5-B3E6A27C3DEA}"/>
          </ac:spMkLst>
        </pc:spChg>
        <pc:spChg chg="mod">
          <ac:chgData name="DO Cao tri" userId="8a4d30ce-ae00-41a4-9454-2cc5f8560419" providerId="ADAL" clId="{4E881F25-44B3-4D21-A053-73D3130541C5}" dt="2023-03-28T11:46:35.832" v="7"/>
          <ac:spMkLst>
            <pc:docMk/>
            <pc:sldMk cId="708383582" sldId="3166"/>
            <ac:spMk id="61" creationId="{FE40A55F-D32A-41D0-B421-59421E739D57}"/>
          </ac:spMkLst>
        </pc:spChg>
        <pc:spChg chg="mod">
          <ac:chgData name="DO Cao tri" userId="8a4d30ce-ae00-41a4-9454-2cc5f8560419" providerId="ADAL" clId="{4E881F25-44B3-4D21-A053-73D3130541C5}" dt="2023-03-28T11:46:33.523" v="5"/>
          <ac:spMkLst>
            <pc:docMk/>
            <pc:sldMk cId="708383582" sldId="3166"/>
            <ac:spMk id="62" creationId="{C3DBE2B7-D4EA-4BE7-B04B-B1602B06EAED}"/>
          </ac:spMkLst>
        </pc:spChg>
        <pc:spChg chg="mod">
          <ac:chgData name="DO Cao tri" userId="8a4d30ce-ae00-41a4-9454-2cc5f8560419" providerId="ADAL" clId="{4E881F25-44B3-4D21-A053-73D3130541C5}" dt="2023-03-28T11:46:25.575" v="1"/>
          <ac:spMkLst>
            <pc:docMk/>
            <pc:sldMk cId="708383582" sldId="3166"/>
            <ac:spMk id="63" creationId="{77DD10EB-35AE-4F85-8D75-8D19C82CB7D9}"/>
          </ac:spMkLst>
        </pc:spChg>
        <pc:spChg chg="mod">
          <ac:chgData name="DO Cao tri" userId="8a4d30ce-ae00-41a4-9454-2cc5f8560419" providerId="ADAL" clId="{4E881F25-44B3-4D21-A053-73D3130541C5}" dt="2023-03-28T11:46:29.118" v="3"/>
          <ac:spMkLst>
            <pc:docMk/>
            <pc:sldMk cId="708383582" sldId="3166"/>
            <ac:spMk id="64" creationId="{F9ABA2B3-9A6A-4BDA-A529-F330F201ECBC}"/>
          </ac:spMkLst>
        </pc:spChg>
        <pc:spChg chg="mod">
          <ac:chgData name="DO Cao tri" userId="8a4d30ce-ae00-41a4-9454-2cc5f8560419" providerId="ADAL" clId="{4E881F25-44B3-4D21-A053-73D3130541C5}" dt="2023-03-28T11:48:25.115" v="69" actId="14826"/>
          <ac:spMkLst>
            <pc:docMk/>
            <pc:sldMk cId="708383582" sldId="3166"/>
            <ac:spMk id="70" creationId="{43236599-C11A-4DF8-985D-55EE628854E2}"/>
          </ac:spMkLst>
        </pc:spChg>
        <pc:spChg chg="mod">
          <ac:chgData name="DO Cao tri" userId="8a4d30ce-ae00-41a4-9454-2cc5f8560419" providerId="ADAL" clId="{4E881F25-44B3-4D21-A053-73D3130541C5}" dt="2023-03-28T11:48:25.115" v="69" actId="14826"/>
          <ac:spMkLst>
            <pc:docMk/>
            <pc:sldMk cId="708383582" sldId="3166"/>
            <ac:spMk id="71" creationId="{A02442DD-CA93-4A9B-89CA-22AD4D5E2767}"/>
          </ac:spMkLst>
        </pc:spChg>
        <pc:spChg chg="mod">
          <ac:chgData name="DO Cao tri" userId="8a4d30ce-ae00-41a4-9454-2cc5f8560419" providerId="ADAL" clId="{4E881F25-44B3-4D21-A053-73D3130541C5}" dt="2023-03-28T11:51:17.736" v="246" actId="20577"/>
          <ac:spMkLst>
            <pc:docMk/>
            <pc:sldMk cId="708383582" sldId="3166"/>
            <ac:spMk id="72" creationId="{93E73071-DB6F-477D-8485-79545AEA6EA5}"/>
          </ac:spMkLst>
        </pc:spChg>
        <pc:grpChg chg="mod">
          <ac:chgData name="DO Cao tri" userId="8a4d30ce-ae00-41a4-9454-2cc5f8560419" providerId="ADAL" clId="{4E881F25-44B3-4D21-A053-73D3130541C5}" dt="2023-03-28T11:47:54.850" v="68" actId="14826"/>
          <ac:grpSpMkLst>
            <pc:docMk/>
            <pc:sldMk cId="708383582" sldId="3166"/>
            <ac:grpSpMk id="56" creationId="{96C62594-AAD9-43DE-8AF6-3FBAAE5FD8DD}"/>
          </ac:grpSpMkLst>
        </pc:grpChg>
        <pc:grpChg chg="mod">
          <ac:chgData name="DO Cao tri" userId="8a4d30ce-ae00-41a4-9454-2cc5f8560419" providerId="ADAL" clId="{4E881F25-44B3-4D21-A053-73D3130541C5}" dt="2023-03-28T11:47:38.914" v="67" actId="14826"/>
          <ac:grpSpMkLst>
            <pc:docMk/>
            <pc:sldMk cId="708383582" sldId="3166"/>
            <ac:grpSpMk id="57" creationId="{0A0CA5EC-0201-4042-8BD4-BD7CE96F446B}"/>
          </ac:grpSpMkLst>
        </pc:grpChg>
        <pc:grpChg chg="mod">
          <ac:chgData name="DO Cao tri" userId="8a4d30ce-ae00-41a4-9454-2cc5f8560419" providerId="ADAL" clId="{4E881F25-44B3-4D21-A053-73D3130541C5}" dt="2023-03-28T11:47:28.335" v="66" actId="14826"/>
          <ac:grpSpMkLst>
            <pc:docMk/>
            <pc:sldMk cId="708383582" sldId="3166"/>
            <ac:grpSpMk id="58" creationId="{8792B421-4AB8-4B4A-AAD4-8C8EBE617F0B}"/>
          </ac:grpSpMkLst>
        </pc:grpChg>
        <pc:grpChg chg="mod">
          <ac:chgData name="DO Cao tri" userId="8a4d30ce-ae00-41a4-9454-2cc5f8560419" providerId="ADAL" clId="{4E881F25-44B3-4D21-A053-73D3130541C5}" dt="2023-03-28T11:48:25.115" v="69" actId="14826"/>
          <ac:grpSpMkLst>
            <pc:docMk/>
            <pc:sldMk cId="708383582" sldId="3166"/>
            <ac:grpSpMk id="69" creationId="{C9376BAC-2696-4A35-9DFA-C76764E39ED2}"/>
          </ac:grpSpMkLst>
        </pc:grpChg>
        <pc:picChg chg="mod">
          <ac:chgData name="DO Cao tri" userId="8a4d30ce-ae00-41a4-9454-2cc5f8560419" providerId="ADAL" clId="{4E881F25-44B3-4D21-A053-73D3130541C5}" dt="2023-03-28T11:47:28.335" v="66" actId="14826"/>
          <ac:picMkLst>
            <pc:docMk/>
            <pc:sldMk cId="708383582" sldId="3166"/>
            <ac:picMk id="46" creationId="{75156F2A-138D-49FB-AC4C-D6023EC317BC}"/>
          </ac:picMkLst>
        </pc:picChg>
        <pc:picChg chg="mod">
          <ac:chgData name="DO Cao tri" userId="8a4d30ce-ae00-41a4-9454-2cc5f8560419" providerId="ADAL" clId="{4E881F25-44B3-4D21-A053-73D3130541C5}" dt="2023-03-28T11:47:38.914" v="67" actId="14826"/>
          <ac:picMkLst>
            <pc:docMk/>
            <pc:sldMk cId="708383582" sldId="3166"/>
            <ac:picMk id="54" creationId="{3A1E9B15-AAA1-4974-8322-6F16E55B380F}"/>
          </ac:picMkLst>
        </pc:picChg>
        <pc:picChg chg="mod">
          <ac:chgData name="DO Cao tri" userId="8a4d30ce-ae00-41a4-9454-2cc5f8560419" providerId="ADAL" clId="{4E881F25-44B3-4D21-A053-73D3130541C5}" dt="2023-03-28T11:47:54.850" v="68" actId="14826"/>
          <ac:picMkLst>
            <pc:docMk/>
            <pc:sldMk cId="708383582" sldId="3166"/>
            <ac:picMk id="55" creationId="{B5A13918-F26C-47E9-B083-9AACD03B3709}"/>
          </ac:picMkLst>
        </pc:picChg>
        <pc:picChg chg="mod">
          <ac:chgData name="DO Cao tri" userId="8a4d30ce-ae00-41a4-9454-2cc5f8560419" providerId="ADAL" clId="{4E881F25-44B3-4D21-A053-73D3130541C5}" dt="2023-03-28T11:48:25.115" v="69" actId="14826"/>
          <ac:picMkLst>
            <pc:docMk/>
            <pc:sldMk cId="708383582" sldId="3166"/>
            <ac:picMk id="73" creationId="{E46D6FA6-0B57-4E1B-B615-B31DFE41AD0A}"/>
          </ac:picMkLst>
        </pc:picChg>
      </pc:sldChg>
      <pc:sldChg chg="modSp mod">
        <pc:chgData name="DO Cao tri" userId="8a4d30ce-ae00-41a4-9454-2cc5f8560419" providerId="ADAL" clId="{4E881F25-44B3-4D21-A053-73D3130541C5}" dt="2023-03-28T11:50:50.393" v="230" actId="14826"/>
        <pc:sldMkLst>
          <pc:docMk/>
          <pc:sldMk cId="253469325" sldId="3217"/>
        </pc:sldMkLst>
        <pc:spChg chg="mod">
          <ac:chgData name="DO Cao tri" userId="8a4d30ce-ae00-41a4-9454-2cc5f8560419" providerId="ADAL" clId="{4E881F25-44B3-4D21-A053-73D3130541C5}" dt="2023-03-28T11:49:54.359" v="175" actId="20577"/>
          <ac:spMkLst>
            <pc:docMk/>
            <pc:sldMk cId="253469325" sldId="3217"/>
            <ac:spMk id="25" creationId="{058A52E3-CE6A-4F1F-B7CF-D40791430261}"/>
          </ac:spMkLst>
        </pc:spChg>
        <pc:spChg chg="mod">
          <ac:chgData name="DO Cao tri" userId="8a4d30ce-ae00-41a4-9454-2cc5f8560419" providerId="ADAL" clId="{4E881F25-44B3-4D21-A053-73D3130541C5}" dt="2023-03-28T11:50:10.402" v="225" actId="20577"/>
          <ac:spMkLst>
            <pc:docMk/>
            <pc:sldMk cId="253469325" sldId="3217"/>
            <ac:spMk id="26" creationId="{3AD3B0D7-ED9B-4B60-A6A2-B41C7AA700E6}"/>
          </ac:spMkLst>
        </pc:spChg>
        <pc:spChg chg="mod">
          <ac:chgData name="DO Cao tri" userId="8a4d30ce-ae00-41a4-9454-2cc5f8560419" providerId="ADAL" clId="{4E881F25-44B3-4D21-A053-73D3130541C5}" dt="2023-03-28T11:50:15.925" v="226"/>
          <ac:spMkLst>
            <pc:docMk/>
            <pc:sldMk cId="253469325" sldId="3217"/>
            <ac:spMk id="55" creationId="{6499F7B1-E960-4739-A582-86ED68B24998}"/>
          </ac:spMkLst>
        </pc:spChg>
        <pc:grpChg chg="mod">
          <ac:chgData name="DO Cao tri" userId="8a4d30ce-ae00-41a4-9454-2cc5f8560419" providerId="ADAL" clId="{4E881F25-44B3-4D21-A053-73D3130541C5}" dt="2023-03-28T11:50:50.393" v="230" actId="14826"/>
          <ac:grpSpMkLst>
            <pc:docMk/>
            <pc:sldMk cId="253469325" sldId="3217"/>
            <ac:grpSpMk id="27" creationId="{06AADE9A-B935-43CC-BA79-FBCCE78DB640}"/>
          </ac:grpSpMkLst>
        </pc:grpChg>
        <pc:picChg chg="mod">
          <ac:chgData name="DO Cao tri" userId="8a4d30ce-ae00-41a4-9454-2cc5f8560419" providerId="ADAL" clId="{4E881F25-44B3-4D21-A053-73D3130541C5}" dt="2023-03-28T11:50:50.393" v="230" actId="14826"/>
          <ac:picMkLst>
            <pc:docMk/>
            <pc:sldMk cId="253469325" sldId="3217"/>
            <ac:picMk id="28" creationId="{FF6EF11B-AA27-408A-839E-CA013A958D72}"/>
          </ac:picMkLst>
        </pc:picChg>
        <pc:picChg chg="mod">
          <ac:chgData name="DO Cao tri" userId="8a4d30ce-ae00-41a4-9454-2cc5f8560419" providerId="ADAL" clId="{4E881F25-44B3-4D21-A053-73D3130541C5}" dt="2023-03-28T11:50:50.393" v="230" actId="14826"/>
          <ac:picMkLst>
            <pc:docMk/>
            <pc:sldMk cId="253469325" sldId="3217"/>
            <ac:picMk id="29" creationId="{BD6B754F-CA78-4E4A-845E-74495FDD35E5}"/>
          </ac:picMkLst>
        </pc:picChg>
      </pc:sldChg>
      <pc:sldChg chg="del">
        <pc:chgData name="DO Cao tri" userId="8a4d30ce-ae00-41a4-9454-2cc5f8560419" providerId="ADAL" clId="{4E881F25-44B3-4D21-A053-73D3130541C5}" dt="2023-03-28T11:48:59.199" v="111" actId="47"/>
        <pc:sldMkLst>
          <pc:docMk/>
          <pc:sldMk cId="3184442377" sldId="3222"/>
        </pc:sldMkLst>
      </pc:sldChg>
    </pc:docChg>
  </pc:docChgLst>
  <pc:docChgLst>
    <pc:chgData name="DO Cao tri" userId="8a4d30ce-ae00-41a4-9454-2cc5f8560419" providerId="ADAL" clId="{DF87BF7B-593A-40B1-A04C-C5BD6CE03008}"/>
    <pc:docChg chg="undo redo custSel addSld delSld modSld">
      <pc:chgData name="DO Cao tri" userId="8a4d30ce-ae00-41a4-9454-2cc5f8560419" providerId="ADAL" clId="{DF87BF7B-593A-40B1-A04C-C5BD6CE03008}" dt="2022-01-31T14:58:40.159" v="1341"/>
      <pc:docMkLst>
        <pc:docMk/>
      </pc:docMkLst>
      <pc:sldChg chg="addSp delSp modSp mod">
        <pc:chgData name="DO Cao tri" userId="8a4d30ce-ae00-41a4-9454-2cc5f8560419" providerId="ADAL" clId="{DF87BF7B-593A-40B1-A04C-C5BD6CE03008}" dt="2022-01-04T11:41:40.621" v="17" actId="207"/>
        <pc:sldMkLst>
          <pc:docMk/>
          <pc:sldMk cId="708383582" sldId="3166"/>
        </pc:sldMkLst>
        <pc:spChg chg="mod">
          <ac:chgData name="DO Cao tri" userId="8a4d30ce-ae00-41a4-9454-2cc5f8560419" providerId="ADAL" clId="{DF87BF7B-593A-40B1-A04C-C5BD6CE03008}" dt="2022-01-04T11:41:40.621" v="17" actId="207"/>
          <ac:spMkLst>
            <pc:docMk/>
            <pc:sldMk cId="708383582" sldId="3166"/>
            <ac:spMk id="15" creationId="{3E73756F-0820-4295-993B-68CBB9B4DE67}"/>
          </ac:spMkLst>
        </pc:spChg>
        <pc:picChg chg="add del mod">
          <ac:chgData name="DO Cao tri" userId="8a4d30ce-ae00-41a4-9454-2cc5f8560419" providerId="ADAL" clId="{DF87BF7B-593A-40B1-A04C-C5BD6CE03008}" dt="2022-01-04T11:41:05.836" v="15" actId="478"/>
          <ac:picMkLst>
            <pc:docMk/>
            <pc:sldMk cId="708383582" sldId="3166"/>
            <ac:picMk id="24" creationId="{966CC1F9-A9CA-478B-86BF-6D9FAE9C5647}"/>
          </ac:picMkLst>
        </pc:picChg>
        <pc:picChg chg="add del mod">
          <ac:chgData name="DO Cao tri" userId="8a4d30ce-ae00-41a4-9454-2cc5f8560419" providerId="ADAL" clId="{DF87BF7B-593A-40B1-A04C-C5BD6CE03008}" dt="2022-01-04T11:41:05.836" v="15" actId="478"/>
          <ac:picMkLst>
            <pc:docMk/>
            <pc:sldMk cId="708383582" sldId="3166"/>
            <ac:picMk id="59" creationId="{C55233BD-4F22-4B9C-A357-D4552EDC84B1}"/>
          </ac:picMkLst>
        </pc:picChg>
        <pc:picChg chg="add del mod">
          <ac:chgData name="DO Cao tri" userId="8a4d30ce-ae00-41a4-9454-2cc5f8560419" providerId="ADAL" clId="{DF87BF7B-593A-40B1-A04C-C5BD6CE03008}" dt="2022-01-04T11:41:05.836" v="15" actId="478"/>
          <ac:picMkLst>
            <pc:docMk/>
            <pc:sldMk cId="708383582" sldId="3166"/>
            <ac:picMk id="60" creationId="{DDEE55C0-BB8F-4C85-857B-45B75726FF64}"/>
          </ac:picMkLst>
        </pc:picChg>
      </pc:sldChg>
      <pc:sldChg chg="addSp modSp new mod modClrScheme chgLayout">
        <pc:chgData name="DO Cao tri" userId="8a4d30ce-ae00-41a4-9454-2cc5f8560419" providerId="ADAL" clId="{DF87BF7B-593A-40B1-A04C-C5BD6CE03008}" dt="2022-01-06T07:48:08.726" v="34" actId="20577"/>
        <pc:sldMkLst>
          <pc:docMk/>
          <pc:sldMk cId="3751367616" sldId="3205"/>
        </pc:sldMkLst>
        <pc:spChg chg="add mod">
          <ac:chgData name="DO Cao tri" userId="8a4d30ce-ae00-41a4-9454-2cc5f8560419" providerId="ADAL" clId="{DF87BF7B-593A-40B1-A04C-C5BD6CE03008}" dt="2022-01-06T07:48:08.726" v="34" actId="20577"/>
          <ac:spMkLst>
            <pc:docMk/>
            <pc:sldMk cId="3751367616" sldId="3205"/>
            <ac:spMk id="2" creationId="{E5D25B04-6FD6-4BFB-BAF5-882BC1A13C2F}"/>
          </ac:spMkLst>
        </pc:spChg>
        <pc:spChg chg="add mod">
          <ac:chgData name="DO Cao tri" userId="8a4d30ce-ae00-41a4-9454-2cc5f8560419" providerId="ADAL" clId="{DF87BF7B-593A-40B1-A04C-C5BD6CE03008}" dt="2022-01-06T07:48:03.697" v="19" actId="700"/>
          <ac:spMkLst>
            <pc:docMk/>
            <pc:sldMk cId="3751367616" sldId="3205"/>
            <ac:spMk id="3" creationId="{35FBF7A9-5CAE-4325-8C7F-7A3958469F2C}"/>
          </ac:spMkLst>
        </pc:spChg>
        <pc:spChg chg="add mod">
          <ac:chgData name="DO Cao tri" userId="8a4d30ce-ae00-41a4-9454-2cc5f8560419" providerId="ADAL" clId="{DF87BF7B-593A-40B1-A04C-C5BD6CE03008}" dt="2022-01-06T07:48:03.697" v="19" actId="700"/>
          <ac:spMkLst>
            <pc:docMk/>
            <pc:sldMk cId="3751367616" sldId="3205"/>
            <ac:spMk id="4" creationId="{381805E9-1C81-47C5-94E2-691CE8065B08}"/>
          </ac:spMkLst>
        </pc:spChg>
      </pc:sldChg>
      <pc:sldChg chg="addSp delSp modSp add mod">
        <pc:chgData name="DO Cao tri" userId="8a4d30ce-ae00-41a4-9454-2cc5f8560419" providerId="ADAL" clId="{DF87BF7B-593A-40B1-A04C-C5BD6CE03008}" dt="2022-01-06T07:59:57.731" v="324" actId="1076"/>
        <pc:sldMkLst>
          <pc:docMk/>
          <pc:sldMk cId="3617409103" sldId="3206"/>
        </pc:sldMkLst>
        <pc:spChg chg="mod">
          <ac:chgData name="DO Cao tri" userId="8a4d30ce-ae00-41a4-9454-2cc5f8560419" providerId="ADAL" clId="{DF87BF7B-593A-40B1-A04C-C5BD6CE03008}" dt="2022-01-06T07:51:55.981" v="125" actId="14100"/>
          <ac:spMkLst>
            <pc:docMk/>
            <pc:sldMk cId="3617409103" sldId="3206"/>
            <ac:spMk id="25" creationId="{058A52E3-CE6A-4F1F-B7CF-D40791430261}"/>
          </ac:spMkLst>
        </pc:spChg>
        <pc:spChg chg="del">
          <ac:chgData name="DO Cao tri" userId="8a4d30ce-ae00-41a4-9454-2cc5f8560419" providerId="ADAL" clId="{DF87BF7B-593A-40B1-A04C-C5BD6CE03008}" dt="2022-01-06T07:49:02.464" v="74" actId="478"/>
          <ac:spMkLst>
            <pc:docMk/>
            <pc:sldMk cId="3617409103" sldId="3206"/>
            <ac:spMk id="26" creationId="{3AD3B0D7-ED9B-4B60-A6A2-B41C7AA700E6}"/>
          </ac:spMkLst>
        </pc:spChg>
        <pc:spChg chg="add mod">
          <ac:chgData name="DO Cao tri" userId="8a4d30ce-ae00-41a4-9454-2cc5f8560419" providerId="ADAL" clId="{DF87BF7B-593A-40B1-A04C-C5BD6CE03008}" dt="2022-01-06T07:54:26.647" v="219" actId="14826"/>
          <ac:spMkLst>
            <pc:docMk/>
            <pc:sldMk cId="3617409103" sldId="3206"/>
            <ac:spMk id="30" creationId="{24D8794D-16A7-45FC-98A4-E7ED9B738ACC}"/>
          </ac:spMkLst>
        </pc:spChg>
        <pc:spChg chg="add mod">
          <ac:chgData name="DO Cao tri" userId="8a4d30ce-ae00-41a4-9454-2cc5f8560419" providerId="ADAL" clId="{DF87BF7B-593A-40B1-A04C-C5BD6CE03008}" dt="2022-01-06T07:54:26.647" v="219" actId="14826"/>
          <ac:spMkLst>
            <pc:docMk/>
            <pc:sldMk cId="3617409103" sldId="3206"/>
            <ac:spMk id="31" creationId="{4902BB93-6CA7-40DD-A19D-9C39F0F48955}"/>
          </ac:spMkLst>
        </pc:spChg>
        <pc:spChg chg="add mod">
          <ac:chgData name="DO Cao tri" userId="8a4d30ce-ae00-41a4-9454-2cc5f8560419" providerId="ADAL" clId="{DF87BF7B-593A-40B1-A04C-C5BD6CE03008}" dt="2022-01-06T07:54:26.647" v="219" actId="14826"/>
          <ac:spMkLst>
            <pc:docMk/>
            <pc:sldMk cId="3617409103" sldId="3206"/>
            <ac:spMk id="33" creationId="{84DB8CC4-6CBD-4246-BDFF-C8991B14D1D5}"/>
          </ac:spMkLst>
        </pc:spChg>
        <pc:spChg chg="add mod">
          <ac:chgData name="DO Cao tri" userId="8a4d30ce-ae00-41a4-9454-2cc5f8560419" providerId="ADAL" clId="{DF87BF7B-593A-40B1-A04C-C5BD6CE03008}" dt="2022-01-06T07:55:40.496" v="222" actId="14826"/>
          <ac:spMkLst>
            <pc:docMk/>
            <pc:sldMk cId="3617409103" sldId="3206"/>
            <ac:spMk id="34" creationId="{1DD82A31-B37F-46F7-8FF6-8E9457579855}"/>
          </ac:spMkLst>
        </pc:spChg>
        <pc:spChg chg="add mod">
          <ac:chgData name="DO Cao tri" userId="8a4d30ce-ae00-41a4-9454-2cc5f8560419" providerId="ADAL" clId="{DF87BF7B-593A-40B1-A04C-C5BD6CE03008}" dt="2022-01-06T07:55:40.496" v="222" actId="14826"/>
          <ac:spMkLst>
            <pc:docMk/>
            <pc:sldMk cId="3617409103" sldId="3206"/>
            <ac:spMk id="35" creationId="{C10EB4E7-0F79-4478-99DF-E7E8E50A78AB}"/>
          </ac:spMkLst>
        </pc:spChg>
        <pc:spChg chg="add mod">
          <ac:chgData name="DO Cao tri" userId="8a4d30ce-ae00-41a4-9454-2cc5f8560419" providerId="ADAL" clId="{DF87BF7B-593A-40B1-A04C-C5BD6CE03008}" dt="2022-01-06T07:55:40.496" v="222" actId="14826"/>
          <ac:spMkLst>
            <pc:docMk/>
            <pc:sldMk cId="3617409103" sldId="3206"/>
            <ac:spMk id="36" creationId="{39FC3019-DECA-4ED2-BBA8-F335C09B8405}"/>
          </ac:spMkLst>
        </pc:spChg>
        <pc:spChg chg="add mod">
          <ac:chgData name="DO Cao tri" userId="8a4d30ce-ae00-41a4-9454-2cc5f8560419" providerId="ADAL" clId="{DF87BF7B-593A-40B1-A04C-C5BD6CE03008}" dt="2022-01-06T07:54:52.981" v="220" actId="14826"/>
          <ac:spMkLst>
            <pc:docMk/>
            <pc:sldMk cId="3617409103" sldId="3206"/>
            <ac:spMk id="37" creationId="{151E9FDC-F1E1-4B92-802A-90D927442B78}"/>
          </ac:spMkLst>
        </pc:spChg>
        <pc:spChg chg="add mod">
          <ac:chgData name="DO Cao tri" userId="8a4d30ce-ae00-41a4-9454-2cc5f8560419" providerId="ADAL" clId="{DF87BF7B-593A-40B1-A04C-C5BD6CE03008}" dt="2022-01-06T07:54:52.981" v="220" actId="14826"/>
          <ac:spMkLst>
            <pc:docMk/>
            <pc:sldMk cId="3617409103" sldId="3206"/>
            <ac:spMk id="38" creationId="{9DCD464B-A751-48BB-A01B-F99C1E754A21}"/>
          </ac:spMkLst>
        </pc:spChg>
        <pc:spChg chg="add mod">
          <ac:chgData name="DO Cao tri" userId="8a4d30ce-ae00-41a4-9454-2cc5f8560419" providerId="ADAL" clId="{DF87BF7B-593A-40B1-A04C-C5BD6CE03008}" dt="2022-01-06T07:54:52.981" v="220" actId="14826"/>
          <ac:spMkLst>
            <pc:docMk/>
            <pc:sldMk cId="3617409103" sldId="3206"/>
            <ac:spMk id="39" creationId="{115685D8-2C5E-4D50-82DC-505F5C37FF2C}"/>
          </ac:spMkLst>
        </pc:spChg>
        <pc:spChg chg="mod">
          <ac:chgData name="DO Cao tri" userId="8a4d30ce-ae00-41a4-9454-2cc5f8560419" providerId="ADAL" clId="{DF87BF7B-593A-40B1-A04C-C5BD6CE03008}" dt="2022-01-06T07:56:00.097" v="223" actId="14826"/>
          <ac:spMkLst>
            <pc:docMk/>
            <pc:sldMk cId="3617409103" sldId="3206"/>
            <ac:spMk id="43" creationId="{59D1756F-8AF3-4D52-BC87-C0B0BD64EAFD}"/>
          </ac:spMkLst>
        </pc:spChg>
        <pc:spChg chg="mod">
          <ac:chgData name="DO Cao tri" userId="8a4d30ce-ae00-41a4-9454-2cc5f8560419" providerId="ADAL" clId="{DF87BF7B-593A-40B1-A04C-C5BD6CE03008}" dt="2022-01-06T07:56:00.097" v="223" actId="14826"/>
          <ac:spMkLst>
            <pc:docMk/>
            <pc:sldMk cId="3617409103" sldId="3206"/>
            <ac:spMk id="44" creationId="{A92FF14F-62A2-449F-838B-0B70A2F7401F}"/>
          </ac:spMkLst>
        </pc:spChg>
        <pc:spChg chg="mod">
          <ac:chgData name="DO Cao tri" userId="8a4d30ce-ae00-41a4-9454-2cc5f8560419" providerId="ADAL" clId="{DF87BF7B-593A-40B1-A04C-C5BD6CE03008}" dt="2022-01-06T07:56:00.097" v="223" actId="14826"/>
          <ac:spMkLst>
            <pc:docMk/>
            <pc:sldMk cId="3617409103" sldId="3206"/>
            <ac:spMk id="45" creationId="{3EA60B98-AC8C-41B6-A0D5-51CDE17374FF}"/>
          </ac:spMkLst>
        </pc:spChg>
        <pc:spChg chg="mod">
          <ac:chgData name="DO Cao tri" userId="8a4d30ce-ae00-41a4-9454-2cc5f8560419" providerId="ADAL" clId="{DF87BF7B-593A-40B1-A04C-C5BD6CE03008}" dt="2022-01-06T07:57:17.621" v="224" actId="14826"/>
          <ac:spMkLst>
            <pc:docMk/>
            <pc:sldMk cId="3617409103" sldId="3206"/>
            <ac:spMk id="48" creationId="{A9EC2742-A53F-43AE-B68D-476A15B5B901}"/>
          </ac:spMkLst>
        </pc:spChg>
        <pc:spChg chg="mod">
          <ac:chgData name="DO Cao tri" userId="8a4d30ce-ae00-41a4-9454-2cc5f8560419" providerId="ADAL" clId="{DF87BF7B-593A-40B1-A04C-C5BD6CE03008}" dt="2022-01-06T07:57:17.621" v="224" actId="14826"/>
          <ac:spMkLst>
            <pc:docMk/>
            <pc:sldMk cId="3617409103" sldId="3206"/>
            <ac:spMk id="49" creationId="{548423C3-24DC-4840-916F-FE474D393120}"/>
          </ac:spMkLst>
        </pc:spChg>
        <pc:spChg chg="mod">
          <ac:chgData name="DO Cao tri" userId="8a4d30ce-ae00-41a4-9454-2cc5f8560419" providerId="ADAL" clId="{DF87BF7B-593A-40B1-A04C-C5BD6CE03008}" dt="2022-01-06T07:57:17.621" v="224" actId="14826"/>
          <ac:spMkLst>
            <pc:docMk/>
            <pc:sldMk cId="3617409103" sldId="3206"/>
            <ac:spMk id="51" creationId="{3379D7D2-D2AE-47E2-95E0-417AEE421BE2}"/>
          </ac:spMkLst>
        </pc:spChg>
        <pc:spChg chg="mod">
          <ac:chgData name="DO Cao tri" userId="8a4d30ce-ae00-41a4-9454-2cc5f8560419" providerId="ADAL" clId="{DF87BF7B-593A-40B1-A04C-C5BD6CE03008}" dt="2022-01-06T07:57:55.814" v="279" actId="20577"/>
          <ac:spMkLst>
            <pc:docMk/>
            <pc:sldMk cId="3617409103" sldId="3206"/>
            <ac:spMk id="55" creationId="{6499F7B1-E960-4739-A582-86ED68B24998}"/>
          </ac:spMkLst>
        </pc:spChg>
        <pc:spChg chg="del">
          <ac:chgData name="DO Cao tri" userId="8a4d30ce-ae00-41a4-9454-2cc5f8560419" providerId="ADAL" clId="{DF87BF7B-593A-40B1-A04C-C5BD6CE03008}" dt="2022-01-06T07:57:58.931" v="280" actId="478"/>
          <ac:spMkLst>
            <pc:docMk/>
            <pc:sldMk cId="3617409103" sldId="3206"/>
            <ac:spMk id="59" creationId="{D68D467D-AC74-4A13-B40E-4B1BEA391B61}"/>
          </ac:spMkLst>
        </pc:spChg>
        <pc:spChg chg="del">
          <ac:chgData name="DO Cao tri" userId="8a4d30ce-ae00-41a4-9454-2cc5f8560419" providerId="ADAL" clId="{DF87BF7B-593A-40B1-A04C-C5BD6CE03008}" dt="2022-01-06T07:57:58.931" v="280" actId="478"/>
          <ac:spMkLst>
            <pc:docMk/>
            <pc:sldMk cId="3617409103" sldId="3206"/>
            <ac:spMk id="60" creationId="{0BA56856-72A3-4E58-AE67-53ED3688142F}"/>
          </ac:spMkLst>
        </pc:spChg>
        <pc:spChg chg="mod">
          <ac:chgData name="DO Cao tri" userId="8a4d30ce-ae00-41a4-9454-2cc5f8560419" providerId="ADAL" clId="{DF87BF7B-593A-40B1-A04C-C5BD6CE03008}" dt="2022-01-06T07:57:48.764" v="259" actId="20577"/>
          <ac:spMkLst>
            <pc:docMk/>
            <pc:sldMk cId="3617409103" sldId="3206"/>
            <ac:spMk id="61" creationId="{EAFAFB22-3063-43CD-A31A-DDABBEED10A7}"/>
          </ac:spMkLst>
        </pc:spChg>
        <pc:spChg chg="del">
          <ac:chgData name="DO Cao tri" userId="8a4d30ce-ae00-41a4-9454-2cc5f8560419" providerId="ADAL" clId="{DF87BF7B-593A-40B1-A04C-C5BD6CE03008}" dt="2022-01-06T07:57:58.931" v="280" actId="478"/>
          <ac:spMkLst>
            <pc:docMk/>
            <pc:sldMk cId="3617409103" sldId="3206"/>
            <ac:spMk id="63" creationId="{90681298-DA25-4E70-BD85-5DFED5A7D802}"/>
          </ac:spMkLst>
        </pc:spChg>
        <pc:spChg chg="del">
          <ac:chgData name="DO Cao tri" userId="8a4d30ce-ae00-41a4-9454-2cc5f8560419" providerId="ADAL" clId="{DF87BF7B-593A-40B1-A04C-C5BD6CE03008}" dt="2022-01-06T07:57:58.931" v="280" actId="478"/>
          <ac:spMkLst>
            <pc:docMk/>
            <pc:sldMk cId="3617409103" sldId="3206"/>
            <ac:spMk id="64" creationId="{720406F2-C080-467C-9025-ACF2C323F50E}"/>
          </ac:spMkLst>
        </pc:spChg>
        <pc:grpChg chg="add mod">
          <ac:chgData name="DO Cao tri" userId="8a4d30ce-ae00-41a4-9454-2cc5f8560419" providerId="ADAL" clId="{DF87BF7B-593A-40B1-A04C-C5BD6CE03008}" dt="2022-01-06T07:59:46.965" v="321" actId="1076"/>
          <ac:grpSpMkLst>
            <pc:docMk/>
            <pc:sldMk cId="3617409103" sldId="3206"/>
            <ac:grpSpMk id="2" creationId="{46027160-59F1-4C82-878F-648B0375DB10}"/>
          </ac:grpSpMkLst>
        </pc:grpChg>
        <pc:grpChg chg="add mod">
          <ac:chgData name="DO Cao tri" userId="8a4d30ce-ae00-41a4-9454-2cc5f8560419" providerId="ADAL" clId="{DF87BF7B-593A-40B1-A04C-C5BD6CE03008}" dt="2022-01-06T07:59:46.965" v="321" actId="1076"/>
          <ac:grpSpMkLst>
            <pc:docMk/>
            <pc:sldMk cId="3617409103" sldId="3206"/>
            <ac:grpSpMk id="3" creationId="{935DC3AF-FFF7-4079-8EF4-EB4D45E35AFE}"/>
          </ac:grpSpMkLst>
        </pc:grpChg>
        <pc:grpChg chg="add mod">
          <ac:chgData name="DO Cao tri" userId="8a4d30ce-ae00-41a4-9454-2cc5f8560419" providerId="ADAL" clId="{DF87BF7B-593A-40B1-A04C-C5BD6CE03008}" dt="2022-01-06T07:59:55.265" v="323" actId="1076"/>
          <ac:grpSpMkLst>
            <pc:docMk/>
            <pc:sldMk cId="3617409103" sldId="3206"/>
            <ac:grpSpMk id="4" creationId="{4EF2CF4D-42B4-4433-8856-AD4F580A45FA}"/>
          </ac:grpSpMkLst>
        </pc:grpChg>
        <pc:grpChg chg="del">
          <ac:chgData name="DO Cao tri" userId="8a4d30ce-ae00-41a4-9454-2cc5f8560419" providerId="ADAL" clId="{DF87BF7B-593A-40B1-A04C-C5BD6CE03008}" dt="2022-01-06T07:49:04.231" v="75" actId="478"/>
          <ac:grpSpMkLst>
            <pc:docMk/>
            <pc:sldMk cId="3617409103" sldId="3206"/>
            <ac:grpSpMk id="27" creationId="{06AADE9A-B935-43CC-BA79-FBCCE78DB640}"/>
          </ac:grpSpMkLst>
        </pc:grpChg>
        <pc:grpChg chg="add mod">
          <ac:chgData name="DO Cao tri" userId="8a4d30ce-ae00-41a4-9454-2cc5f8560419" providerId="ADAL" clId="{DF87BF7B-593A-40B1-A04C-C5BD6CE03008}" dt="2022-01-06T07:59:52.114" v="322" actId="1076"/>
          <ac:grpSpMkLst>
            <pc:docMk/>
            <pc:sldMk cId="3617409103" sldId="3206"/>
            <ac:grpSpMk id="42" creationId="{FC5A1806-CDD8-4647-A60C-85779DCBB0ED}"/>
          </ac:grpSpMkLst>
        </pc:grpChg>
        <pc:grpChg chg="add mod">
          <ac:chgData name="DO Cao tri" userId="8a4d30ce-ae00-41a4-9454-2cc5f8560419" providerId="ADAL" clId="{DF87BF7B-593A-40B1-A04C-C5BD6CE03008}" dt="2022-01-06T07:59:57.731" v="324" actId="1076"/>
          <ac:grpSpMkLst>
            <pc:docMk/>
            <pc:sldMk cId="3617409103" sldId="3206"/>
            <ac:grpSpMk id="47" creationId="{90E21DD3-E46C-4B08-BE11-F12CD06E95C1}"/>
          </ac:grpSpMkLst>
        </pc:grpChg>
        <pc:picChg chg="add mod">
          <ac:chgData name="DO Cao tri" userId="8a4d30ce-ae00-41a4-9454-2cc5f8560419" providerId="ADAL" clId="{DF87BF7B-593A-40B1-A04C-C5BD6CE03008}" dt="2022-01-06T07:54:26.647" v="219" actId="14826"/>
          <ac:picMkLst>
            <pc:docMk/>
            <pc:sldMk cId="3617409103" sldId="3206"/>
            <ac:picMk id="32" creationId="{B84679F8-7041-4402-88F4-D216741F9F39}"/>
          </ac:picMkLst>
        </pc:picChg>
        <pc:picChg chg="add mod">
          <ac:chgData name="DO Cao tri" userId="8a4d30ce-ae00-41a4-9454-2cc5f8560419" providerId="ADAL" clId="{DF87BF7B-593A-40B1-A04C-C5BD6CE03008}" dt="2022-01-06T07:54:52.981" v="220" actId="14826"/>
          <ac:picMkLst>
            <pc:docMk/>
            <pc:sldMk cId="3617409103" sldId="3206"/>
            <ac:picMk id="40" creationId="{2EB32450-71AD-401F-964F-4256756DA2F7}"/>
          </ac:picMkLst>
        </pc:picChg>
        <pc:picChg chg="add mod">
          <ac:chgData name="DO Cao tri" userId="8a4d30ce-ae00-41a4-9454-2cc5f8560419" providerId="ADAL" clId="{DF87BF7B-593A-40B1-A04C-C5BD6CE03008}" dt="2022-01-06T07:55:40.496" v="222" actId="14826"/>
          <ac:picMkLst>
            <pc:docMk/>
            <pc:sldMk cId="3617409103" sldId="3206"/>
            <ac:picMk id="41" creationId="{DF4DFCF2-7204-47D8-B9DE-7C2B6F63FE2C}"/>
          </ac:picMkLst>
        </pc:picChg>
        <pc:picChg chg="mod">
          <ac:chgData name="DO Cao tri" userId="8a4d30ce-ae00-41a4-9454-2cc5f8560419" providerId="ADAL" clId="{DF87BF7B-593A-40B1-A04C-C5BD6CE03008}" dt="2022-01-06T07:56:00.097" v="223" actId="14826"/>
          <ac:picMkLst>
            <pc:docMk/>
            <pc:sldMk cId="3617409103" sldId="3206"/>
            <ac:picMk id="46" creationId="{4417063B-AD69-4513-A64C-BE934FAC5807}"/>
          </ac:picMkLst>
        </pc:picChg>
        <pc:picChg chg="mod">
          <ac:chgData name="DO Cao tri" userId="8a4d30ce-ae00-41a4-9454-2cc5f8560419" providerId="ADAL" clId="{DF87BF7B-593A-40B1-A04C-C5BD6CE03008}" dt="2022-01-06T07:57:17.621" v="224" actId="14826"/>
          <ac:picMkLst>
            <pc:docMk/>
            <pc:sldMk cId="3617409103" sldId="3206"/>
            <ac:picMk id="52" creationId="{E80297B7-D85F-4EF6-8108-BA118A37520A}"/>
          </ac:picMkLst>
        </pc:picChg>
        <pc:picChg chg="mod">
          <ac:chgData name="DO Cao tri" userId="8a4d30ce-ae00-41a4-9454-2cc5f8560419" providerId="ADAL" clId="{DF87BF7B-593A-40B1-A04C-C5BD6CE03008}" dt="2022-01-06T07:58:56.364" v="293" actId="1076"/>
          <ac:picMkLst>
            <pc:docMk/>
            <pc:sldMk cId="3617409103" sldId="3206"/>
            <ac:picMk id="66" creationId="{9FE41F9D-5E3F-4FE8-A1B1-C60274992AC8}"/>
          </ac:picMkLst>
        </pc:picChg>
        <pc:picChg chg="del">
          <ac:chgData name="DO Cao tri" userId="8a4d30ce-ae00-41a4-9454-2cc5f8560419" providerId="ADAL" clId="{DF87BF7B-593A-40B1-A04C-C5BD6CE03008}" dt="2022-01-06T07:57:58.931" v="280" actId="478"/>
          <ac:picMkLst>
            <pc:docMk/>
            <pc:sldMk cId="3617409103" sldId="3206"/>
            <ac:picMk id="67" creationId="{82756F63-B96E-4B41-9DAE-2D3235C4A42D}"/>
          </ac:picMkLst>
        </pc:picChg>
        <pc:picChg chg="mod">
          <ac:chgData name="DO Cao tri" userId="8a4d30ce-ae00-41a4-9454-2cc5f8560419" providerId="ADAL" clId="{DF87BF7B-593A-40B1-A04C-C5BD6CE03008}" dt="2022-01-06T07:58:53.664" v="292" actId="1076"/>
          <ac:picMkLst>
            <pc:docMk/>
            <pc:sldMk cId="3617409103" sldId="3206"/>
            <ac:picMk id="68" creationId="{9C0A8DC4-CFA4-452B-B0CA-7D5E5DC77606}"/>
          </ac:picMkLst>
        </pc:picChg>
        <pc:picChg chg="del">
          <ac:chgData name="DO Cao tri" userId="8a4d30ce-ae00-41a4-9454-2cc5f8560419" providerId="ADAL" clId="{DF87BF7B-593A-40B1-A04C-C5BD6CE03008}" dt="2022-01-06T07:57:58.931" v="280" actId="478"/>
          <ac:picMkLst>
            <pc:docMk/>
            <pc:sldMk cId="3617409103" sldId="3206"/>
            <ac:picMk id="69" creationId="{255D3ECE-18BA-47DD-BE50-07B3392E5ED7}"/>
          </ac:picMkLst>
        </pc:picChg>
        <pc:picChg chg="mod">
          <ac:chgData name="DO Cao tri" userId="8a4d30ce-ae00-41a4-9454-2cc5f8560419" providerId="ADAL" clId="{DF87BF7B-593A-40B1-A04C-C5BD6CE03008}" dt="2022-01-06T07:59:22.131" v="298" actId="1076"/>
          <ac:picMkLst>
            <pc:docMk/>
            <pc:sldMk cId="3617409103" sldId="3206"/>
            <ac:picMk id="1026" creationId="{D4AFAC3D-1ADC-4289-BE47-3AA5CE4FF2AB}"/>
          </ac:picMkLst>
        </pc:picChg>
      </pc:sldChg>
      <pc:sldChg chg="addSp delSp modSp add mod">
        <pc:chgData name="DO Cao tri" userId="8a4d30ce-ae00-41a4-9454-2cc5f8560419" providerId="ADAL" clId="{DF87BF7B-593A-40B1-A04C-C5BD6CE03008}" dt="2022-01-06T08:07:29.514" v="498" actId="20577"/>
        <pc:sldMkLst>
          <pc:docMk/>
          <pc:sldMk cId="842370917" sldId="3207"/>
        </pc:sldMkLst>
        <pc:spChg chg="mod">
          <ac:chgData name="DO Cao tri" userId="8a4d30ce-ae00-41a4-9454-2cc5f8560419" providerId="ADAL" clId="{DF87BF7B-593A-40B1-A04C-C5BD6CE03008}" dt="2022-01-06T08:07:29.514" v="498" actId="20577"/>
          <ac:spMkLst>
            <pc:docMk/>
            <pc:sldMk cId="842370917" sldId="3207"/>
            <ac:spMk id="6" creationId="{B4743BC7-A217-4053-B4C6-BF41B372C883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8" creationId="{5D5B80F8-E3EE-4484-BA7B-96A47858F9DD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9" creationId="{DD4E7D90-5686-4525-A1DD-5310594532FB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11" creationId="{F91B120B-2543-4CCF-A66E-C6A2B40C38BF}"/>
          </ac:spMkLst>
        </pc:spChg>
        <pc:spChg chg="mod">
          <ac:chgData name="DO Cao tri" userId="8a4d30ce-ae00-41a4-9454-2cc5f8560419" providerId="ADAL" clId="{DF87BF7B-593A-40B1-A04C-C5BD6CE03008}" dt="2022-01-06T08:05:39.781" v="447" actId="14100"/>
          <ac:spMkLst>
            <pc:docMk/>
            <pc:sldMk cId="842370917" sldId="3207"/>
            <ac:spMk id="12" creationId="{0F1792E4-E6C0-4765-8873-0ABD07981C66}"/>
          </ac:spMkLst>
        </pc:spChg>
        <pc:spChg chg="mod">
          <ac:chgData name="DO Cao tri" userId="8a4d30ce-ae00-41a4-9454-2cc5f8560419" providerId="ADAL" clId="{DF87BF7B-593A-40B1-A04C-C5BD6CE03008}" dt="2022-01-06T08:05:43.798" v="450" actId="1037"/>
          <ac:spMkLst>
            <pc:docMk/>
            <pc:sldMk cId="842370917" sldId="3207"/>
            <ac:spMk id="13" creationId="{64C63BC8-2B8C-4732-9E1F-FD40AA54F03C}"/>
          </ac:spMkLst>
        </pc:spChg>
        <pc:spChg chg="mod">
          <ac:chgData name="DO Cao tri" userId="8a4d30ce-ae00-41a4-9454-2cc5f8560419" providerId="ADAL" clId="{DF87BF7B-593A-40B1-A04C-C5BD6CE03008}" dt="2022-01-06T08:05:00.031" v="439" actId="164"/>
          <ac:spMkLst>
            <pc:docMk/>
            <pc:sldMk cId="842370917" sldId="3207"/>
            <ac:spMk id="14" creationId="{9AA57946-1A50-4134-980B-217D3BC4A5E3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16" creationId="{B3C42E89-5F09-4E3D-ADC1-82A629B7977D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17" creationId="{DD136CC0-5C20-4262-BD35-7CD4BCBE4C2E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18" creationId="{0C1AA714-B41B-4992-B3DE-576EEC804AE6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19" creationId="{DB293617-2780-45E2-B22F-98BC870243FB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20" creationId="{4F6EE21A-3CE8-4019-B55D-9E7BA0BFBD56}"/>
          </ac:spMkLst>
        </pc:spChg>
        <pc:spChg chg="del">
          <ac:chgData name="DO Cao tri" userId="8a4d30ce-ae00-41a4-9454-2cc5f8560419" providerId="ADAL" clId="{DF87BF7B-593A-40B1-A04C-C5BD6CE03008}" dt="2022-01-06T08:00:45.582" v="325" actId="478"/>
          <ac:spMkLst>
            <pc:docMk/>
            <pc:sldMk cId="842370917" sldId="3207"/>
            <ac:spMk id="21" creationId="{E36FC109-22B3-4EF5-91E6-99C590E1AD1A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4" creationId="{6E114E44-E33D-4AD2-800D-E576CE664283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5" creationId="{7738AC04-30DF-435E-B578-5A37765F71EA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6" creationId="{644195AD-3738-4F32-B827-FC99835D2F3C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7" creationId="{A263412E-97E7-45D9-84D7-7C74D556D032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8" creationId="{4483AA6F-9E4C-420B-8A00-6756E4A6A6FE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29" creationId="{3198FB35-27EF-4C52-9849-07A2938DEB1D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30" creationId="{FD2BB05F-FD1B-464D-83AA-FE3F954A51A0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31" creationId="{F46BB411-E2AD-480D-AB5A-6C5A6FB5A5B5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32" creationId="{53DD9998-BB77-453D-A358-8D4A7AD4990A}"/>
          </ac:spMkLst>
        </pc:spChg>
        <pc:spChg chg="del">
          <ac:chgData name="DO Cao tri" userId="8a4d30ce-ae00-41a4-9454-2cc5f8560419" providerId="ADAL" clId="{DF87BF7B-593A-40B1-A04C-C5BD6CE03008}" dt="2022-01-06T07:59:08.831" v="294" actId="478"/>
          <ac:spMkLst>
            <pc:docMk/>
            <pc:sldMk cId="842370917" sldId="3207"/>
            <ac:spMk id="33" creationId="{49D223BF-A86F-40B6-B4C5-DDE32EF856AA}"/>
          </ac:spMkLst>
        </pc:spChg>
        <pc:spChg chg="add mod">
          <ac:chgData name="DO Cao tri" userId="8a4d30ce-ae00-41a4-9454-2cc5f8560419" providerId="ADAL" clId="{DF87BF7B-593A-40B1-A04C-C5BD6CE03008}" dt="2022-01-06T07:59:09.131" v="295"/>
          <ac:spMkLst>
            <pc:docMk/>
            <pc:sldMk cId="842370917" sldId="3207"/>
            <ac:spMk id="39" creationId="{301EE9DB-4D5F-42E9-81A1-0216C9A4D978}"/>
          </ac:spMkLst>
        </pc:spChg>
        <pc:spChg chg="add mod">
          <ac:chgData name="DO Cao tri" userId="8a4d30ce-ae00-41a4-9454-2cc5f8560419" providerId="ADAL" clId="{DF87BF7B-593A-40B1-A04C-C5BD6CE03008}" dt="2022-01-06T07:59:09.131" v="295"/>
          <ac:spMkLst>
            <pc:docMk/>
            <pc:sldMk cId="842370917" sldId="3207"/>
            <ac:spMk id="40" creationId="{7A7B7FA2-D92F-4AC2-B5E4-117DD1B58B98}"/>
          </ac:spMkLst>
        </pc:spChg>
        <pc:spChg chg="add mod">
          <ac:chgData name="DO Cao tri" userId="8a4d30ce-ae00-41a4-9454-2cc5f8560419" providerId="ADAL" clId="{DF87BF7B-593A-40B1-A04C-C5BD6CE03008}" dt="2022-01-06T08:06:10.214" v="458"/>
          <ac:spMkLst>
            <pc:docMk/>
            <pc:sldMk cId="842370917" sldId="3207"/>
            <ac:spMk id="41" creationId="{88CA8428-A185-4EB9-B956-F525000CA158}"/>
          </ac:spMkLst>
        </pc:spChg>
        <pc:spChg chg="add mod">
          <ac:chgData name="DO Cao tri" userId="8a4d30ce-ae00-41a4-9454-2cc5f8560419" providerId="ADAL" clId="{DF87BF7B-593A-40B1-A04C-C5BD6CE03008}" dt="2022-01-06T08:06:13.097" v="460"/>
          <ac:spMkLst>
            <pc:docMk/>
            <pc:sldMk cId="842370917" sldId="3207"/>
            <ac:spMk id="42" creationId="{30B55969-B744-40F1-BD5D-09594E63B30E}"/>
          </ac:spMkLst>
        </pc:spChg>
        <pc:spChg chg="add mod">
          <ac:chgData name="DO Cao tri" userId="8a4d30ce-ae00-41a4-9454-2cc5f8560419" providerId="ADAL" clId="{DF87BF7B-593A-40B1-A04C-C5BD6CE03008}" dt="2022-01-06T08:06:02.431" v="454"/>
          <ac:spMkLst>
            <pc:docMk/>
            <pc:sldMk cId="842370917" sldId="3207"/>
            <ac:spMk id="43" creationId="{F3F9E84C-C945-4568-AFEF-DE885E2A4756}"/>
          </ac:spMkLst>
        </pc:spChg>
        <pc:spChg chg="add mod">
          <ac:chgData name="DO Cao tri" userId="8a4d30ce-ae00-41a4-9454-2cc5f8560419" providerId="ADAL" clId="{DF87BF7B-593A-40B1-A04C-C5BD6CE03008}" dt="2022-01-06T08:06:07.281" v="456"/>
          <ac:spMkLst>
            <pc:docMk/>
            <pc:sldMk cId="842370917" sldId="3207"/>
            <ac:spMk id="44" creationId="{D1630FE1-5B54-4288-BC53-B1A6D90469C0}"/>
          </ac:spMkLst>
        </pc:spChg>
        <pc:spChg chg="del mod">
          <ac:chgData name="DO Cao tri" userId="8a4d30ce-ae00-41a4-9454-2cc5f8560419" providerId="ADAL" clId="{DF87BF7B-593A-40B1-A04C-C5BD6CE03008}" dt="2022-01-06T08:00:49.798" v="327" actId="478"/>
          <ac:spMkLst>
            <pc:docMk/>
            <pc:sldMk cId="842370917" sldId="3207"/>
            <ac:spMk id="49" creationId="{6EED6120-0A56-416B-BDBB-0B1F20A13111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0" creationId="{8768A1AE-95FE-4E6A-A2C4-D487CB12974F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1" creationId="{66DDF2B8-3823-49F2-9030-70C781306FCE}"/>
          </ac:spMkLst>
        </pc:spChg>
        <pc:spChg chg="mod topLvl">
          <ac:chgData name="DO Cao tri" userId="8a4d30ce-ae00-41a4-9454-2cc5f8560419" providerId="ADAL" clId="{DF87BF7B-593A-40B1-A04C-C5BD6CE03008}" dt="2022-01-06T08:03:43.364" v="434" actId="14826"/>
          <ac:spMkLst>
            <pc:docMk/>
            <pc:sldMk cId="842370917" sldId="3207"/>
            <ac:spMk id="52" creationId="{65853B1F-E9DB-43F9-9C13-E79082C84FAD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3" creationId="{B9D8C1FD-6436-478C-98E7-B88BB9FD55FC}"/>
          </ac:spMkLst>
        </pc:spChg>
        <pc:spChg chg="mod topLvl">
          <ac:chgData name="DO Cao tri" userId="8a4d30ce-ae00-41a4-9454-2cc5f8560419" providerId="ADAL" clId="{DF87BF7B-593A-40B1-A04C-C5BD6CE03008}" dt="2022-01-06T08:03:43.364" v="434" actId="14826"/>
          <ac:spMkLst>
            <pc:docMk/>
            <pc:sldMk cId="842370917" sldId="3207"/>
            <ac:spMk id="54" creationId="{4C3FB31E-0CE5-4158-B991-9F87F3B9568A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5" creationId="{08D982BE-536A-4AD9-9721-E254FE642DAF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6" creationId="{965B1F4A-6512-4A6A-8CC0-D80658E4FF70}"/>
          </ac:spMkLst>
        </pc:spChg>
        <pc:spChg chg="del mod topLvl">
          <ac:chgData name="DO Cao tri" userId="8a4d30ce-ae00-41a4-9454-2cc5f8560419" providerId="ADAL" clId="{DF87BF7B-593A-40B1-A04C-C5BD6CE03008}" dt="2022-01-06T08:01:10.314" v="332" actId="478"/>
          <ac:spMkLst>
            <pc:docMk/>
            <pc:sldMk cId="842370917" sldId="3207"/>
            <ac:spMk id="57" creationId="{93322AA5-6E0E-4233-AA63-4D1D87F39237}"/>
          </ac:spMkLst>
        </pc:spChg>
        <pc:spChg chg="del mod topLvl">
          <ac:chgData name="DO Cao tri" userId="8a4d30ce-ae00-41a4-9454-2cc5f8560419" providerId="ADAL" clId="{DF87BF7B-593A-40B1-A04C-C5BD6CE03008}" dt="2022-01-06T08:01:12.456" v="333" actId="478"/>
          <ac:spMkLst>
            <pc:docMk/>
            <pc:sldMk cId="842370917" sldId="3207"/>
            <ac:spMk id="58" creationId="{490BC73A-029B-48E6-BB25-9EC5F0E38F69}"/>
          </ac:spMkLst>
        </pc:spChg>
        <pc:spChg chg="mod">
          <ac:chgData name="DO Cao tri" userId="8a4d30ce-ae00-41a4-9454-2cc5f8560419" providerId="ADAL" clId="{DF87BF7B-593A-40B1-A04C-C5BD6CE03008}" dt="2022-01-06T08:03:57.314" v="435" actId="14826"/>
          <ac:spMkLst>
            <pc:docMk/>
            <pc:sldMk cId="842370917" sldId="3207"/>
            <ac:spMk id="65" creationId="{AC191C80-9C49-444E-A62B-4B738D22745C}"/>
          </ac:spMkLst>
        </pc:spChg>
        <pc:spChg chg="mod">
          <ac:chgData name="DO Cao tri" userId="8a4d30ce-ae00-41a4-9454-2cc5f8560419" providerId="ADAL" clId="{DF87BF7B-593A-40B1-A04C-C5BD6CE03008}" dt="2022-01-06T08:03:57.314" v="435" actId="14826"/>
          <ac:spMkLst>
            <pc:docMk/>
            <pc:sldMk cId="842370917" sldId="3207"/>
            <ac:spMk id="66" creationId="{E7B4C54E-C8BE-42C6-8993-D512FC255C08}"/>
          </ac:spMkLst>
        </pc:spChg>
        <pc:spChg chg="add del mod">
          <ac:chgData name="DO Cao tri" userId="8a4d30ce-ae00-41a4-9454-2cc5f8560419" providerId="ADAL" clId="{DF87BF7B-593A-40B1-A04C-C5BD6CE03008}" dt="2022-01-06T08:02:29.174" v="375"/>
          <ac:spMkLst>
            <pc:docMk/>
            <pc:sldMk cId="842370917" sldId="3207"/>
            <ac:spMk id="68" creationId="{710EA290-C4E4-4CA9-B12A-7D80F0F9CC3F}"/>
          </ac:spMkLst>
        </pc:spChg>
        <pc:spChg chg="mod">
          <ac:chgData name="DO Cao tri" userId="8a4d30ce-ae00-41a4-9454-2cc5f8560419" providerId="ADAL" clId="{DF87BF7B-593A-40B1-A04C-C5BD6CE03008}" dt="2022-01-06T08:04:10.064" v="436" actId="14826"/>
          <ac:spMkLst>
            <pc:docMk/>
            <pc:sldMk cId="842370917" sldId="3207"/>
            <ac:spMk id="70" creationId="{1C44ECB1-BBB2-4BAC-9F03-CAF2A151E2CF}"/>
          </ac:spMkLst>
        </pc:spChg>
        <pc:spChg chg="mod">
          <ac:chgData name="DO Cao tri" userId="8a4d30ce-ae00-41a4-9454-2cc5f8560419" providerId="ADAL" clId="{DF87BF7B-593A-40B1-A04C-C5BD6CE03008}" dt="2022-01-06T08:04:10.064" v="436" actId="14826"/>
          <ac:spMkLst>
            <pc:docMk/>
            <pc:sldMk cId="842370917" sldId="3207"/>
            <ac:spMk id="71" creationId="{0C506D65-C0E3-4CC5-9A60-4AEF984603EB}"/>
          </ac:spMkLst>
        </pc:spChg>
        <pc:spChg chg="mod">
          <ac:chgData name="DO Cao tri" userId="8a4d30ce-ae00-41a4-9454-2cc5f8560419" providerId="ADAL" clId="{DF87BF7B-593A-40B1-A04C-C5BD6CE03008}" dt="2022-01-06T08:04:23.748" v="437" actId="14826"/>
          <ac:spMkLst>
            <pc:docMk/>
            <pc:sldMk cId="842370917" sldId="3207"/>
            <ac:spMk id="74" creationId="{D42D711C-C103-402C-92F5-8B8C19EE522B}"/>
          </ac:spMkLst>
        </pc:spChg>
        <pc:spChg chg="mod">
          <ac:chgData name="DO Cao tri" userId="8a4d30ce-ae00-41a4-9454-2cc5f8560419" providerId="ADAL" clId="{DF87BF7B-593A-40B1-A04C-C5BD6CE03008}" dt="2022-01-06T08:04:23.748" v="437" actId="14826"/>
          <ac:spMkLst>
            <pc:docMk/>
            <pc:sldMk cId="842370917" sldId="3207"/>
            <ac:spMk id="75" creationId="{E76AA31C-92E2-4C23-9571-F5A086180CDC}"/>
          </ac:spMkLst>
        </pc:spChg>
        <pc:spChg chg="mod">
          <ac:chgData name="DO Cao tri" userId="8a4d30ce-ae00-41a4-9454-2cc5f8560419" providerId="ADAL" clId="{DF87BF7B-593A-40B1-A04C-C5BD6CE03008}" dt="2022-01-06T08:04:42.097" v="438" actId="14826"/>
          <ac:spMkLst>
            <pc:docMk/>
            <pc:sldMk cId="842370917" sldId="3207"/>
            <ac:spMk id="78" creationId="{364605E0-6372-4702-BD9A-67A56EA05337}"/>
          </ac:spMkLst>
        </pc:spChg>
        <pc:spChg chg="mod">
          <ac:chgData name="DO Cao tri" userId="8a4d30ce-ae00-41a4-9454-2cc5f8560419" providerId="ADAL" clId="{DF87BF7B-593A-40B1-A04C-C5BD6CE03008}" dt="2022-01-06T08:04:42.097" v="438" actId="14826"/>
          <ac:spMkLst>
            <pc:docMk/>
            <pc:sldMk cId="842370917" sldId="3207"/>
            <ac:spMk id="80" creationId="{0F6B345A-F93C-4533-823B-62CB45B44726}"/>
          </ac:spMkLst>
        </pc:spChg>
        <pc:grpChg chg="add mod">
          <ac:chgData name="DO Cao tri" userId="8a4d30ce-ae00-41a4-9454-2cc5f8560419" providerId="ADAL" clId="{DF87BF7B-593A-40B1-A04C-C5BD6CE03008}" dt="2022-01-06T08:01:43.098" v="341" actId="164"/>
          <ac:grpSpMkLst>
            <pc:docMk/>
            <pc:sldMk cId="842370917" sldId="3207"/>
            <ac:grpSpMk id="2" creationId="{E5C41035-8818-4528-B193-B17E8AD47E88}"/>
          </ac:grpSpMkLst>
        </pc:grpChg>
        <pc:grpChg chg="add mod">
          <ac:chgData name="DO Cao tri" userId="8a4d30ce-ae00-41a4-9454-2cc5f8560419" providerId="ADAL" clId="{DF87BF7B-593A-40B1-A04C-C5BD6CE03008}" dt="2022-01-06T08:03:43.364" v="434" actId="14826"/>
          <ac:grpSpMkLst>
            <pc:docMk/>
            <pc:sldMk cId="842370917" sldId="3207"/>
            <ac:grpSpMk id="3" creationId="{410B91D6-F87B-4B11-9356-641271A42EF9}"/>
          </ac:grpSpMkLst>
        </pc:grpChg>
        <pc:grpChg chg="add mod">
          <ac:chgData name="DO Cao tri" userId="8a4d30ce-ae00-41a4-9454-2cc5f8560419" providerId="ADAL" clId="{DF87BF7B-593A-40B1-A04C-C5BD6CE03008}" dt="2022-01-06T08:05:33.148" v="446" actId="1076"/>
          <ac:grpSpMkLst>
            <pc:docMk/>
            <pc:sldMk cId="842370917" sldId="3207"/>
            <ac:grpSpMk id="4" creationId="{440D95E4-71C3-402E-9BDC-68E6E147F449}"/>
          </ac:grpSpMkLst>
        </pc:grpChg>
        <pc:grpChg chg="add del mod">
          <ac:chgData name="DO Cao tri" userId="8a4d30ce-ae00-41a4-9454-2cc5f8560419" providerId="ADAL" clId="{DF87BF7B-593A-40B1-A04C-C5BD6CE03008}" dt="2022-01-06T08:01:05.114" v="330" actId="165"/>
          <ac:grpSpMkLst>
            <pc:docMk/>
            <pc:sldMk cId="842370917" sldId="3207"/>
            <ac:grpSpMk id="48" creationId="{4D2BA74D-7A72-42A0-99EE-3683A8F44E17}"/>
          </ac:grpSpMkLst>
        </pc:grpChg>
        <pc:grpChg chg="add mod">
          <ac:chgData name="DO Cao tri" userId="8a4d30ce-ae00-41a4-9454-2cc5f8560419" providerId="ADAL" clId="{DF87BF7B-593A-40B1-A04C-C5BD6CE03008}" dt="2022-01-06T08:03:57.314" v="435" actId="14826"/>
          <ac:grpSpMkLst>
            <pc:docMk/>
            <pc:sldMk cId="842370917" sldId="3207"/>
            <ac:grpSpMk id="64" creationId="{6B9F4770-6FF9-43AA-B4D8-18629779C634}"/>
          </ac:grpSpMkLst>
        </pc:grpChg>
        <pc:grpChg chg="add mod">
          <ac:chgData name="DO Cao tri" userId="8a4d30ce-ae00-41a4-9454-2cc5f8560419" providerId="ADAL" clId="{DF87BF7B-593A-40B1-A04C-C5BD6CE03008}" dt="2022-01-06T08:04:10.064" v="436" actId="14826"/>
          <ac:grpSpMkLst>
            <pc:docMk/>
            <pc:sldMk cId="842370917" sldId="3207"/>
            <ac:grpSpMk id="69" creationId="{879138CE-5A9F-486B-B8B2-763F60F8E08C}"/>
          </ac:grpSpMkLst>
        </pc:grpChg>
        <pc:grpChg chg="add mod">
          <ac:chgData name="DO Cao tri" userId="8a4d30ce-ae00-41a4-9454-2cc5f8560419" providerId="ADAL" clId="{DF87BF7B-593A-40B1-A04C-C5BD6CE03008}" dt="2022-01-06T08:04:23.748" v="437" actId="14826"/>
          <ac:grpSpMkLst>
            <pc:docMk/>
            <pc:sldMk cId="842370917" sldId="3207"/>
            <ac:grpSpMk id="73" creationId="{E908FD8D-4043-4123-884A-3B8D816F0472}"/>
          </ac:grpSpMkLst>
        </pc:grpChg>
        <pc:grpChg chg="add mod">
          <ac:chgData name="DO Cao tri" userId="8a4d30ce-ae00-41a4-9454-2cc5f8560419" providerId="ADAL" clId="{DF87BF7B-593A-40B1-A04C-C5BD6CE03008}" dt="2022-01-06T08:04:42.097" v="438" actId="14826"/>
          <ac:grpSpMkLst>
            <pc:docMk/>
            <pc:sldMk cId="842370917" sldId="3207"/>
            <ac:grpSpMk id="77" creationId="{E913F18A-E52F-47DE-92F2-3E6A9C29E958}"/>
          </ac:grpSpMkLst>
        </pc:grpChg>
        <pc:picChg chg="del">
          <ac:chgData name="DO Cao tri" userId="8a4d30ce-ae00-41a4-9454-2cc5f8560419" providerId="ADAL" clId="{DF87BF7B-593A-40B1-A04C-C5BD6CE03008}" dt="2022-01-06T08:00:45.582" v="325" actId="478"/>
          <ac:picMkLst>
            <pc:docMk/>
            <pc:sldMk cId="842370917" sldId="3207"/>
            <ac:picMk id="10" creationId="{C383DDBA-8F0D-4F1C-BB7C-C84CAA8E68F7}"/>
          </ac:picMkLst>
        </pc:picChg>
        <pc:picChg chg="mod">
          <ac:chgData name="DO Cao tri" userId="8a4d30ce-ae00-41a4-9454-2cc5f8560419" providerId="ADAL" clId="{DF87BF7B-593A-40B1-A04C-C5BD6CE03008}" dt="2022-01-06T08:05:08.498" v="443" actId="1036"/>
          <ac:picMkLst>
            <pc:docMk/>
            <pc:sldMk cId="842370917" sldId="3207"/>
            <ac:picMk id="15" creationId="{4D20386C-8AE0-4563-94FC-D13DF5A0E894}"/>
          </ac:picMkLst>
        </pc:picChg>
        <pc:picChg chg="del">
          <ac:chgData name="DO Cao tri" userId="8a4d30ce-ae00-41a4-9454-2cc5f8560419" providerId="ADAL" clId="{DF87BF7B-593A-40B1-A04C-C5BD6CE03008}" dt="2022-01-06T08:00:45.582" v="325" actId="478"/>
          <ac:picMkLst>
            <pc:docMk/>
            <pc:sldMk cId="842370917" sldId="3207"/>
            <ac:picMk id="22" creationId="{7B571913-F1FA-4F8E-A248-C3407C29DB42}"/>
          </ac:picMkLst>
        </pc:picChg>
        <pc:picChg chg="del">
          <ac:chgData name="DO Cao tri" userId="8a4d30ce-ae00-41a4-9454-2cc5f8560419" providerId="ADAL" clId="{DF87BF7B-593A-40B1-A04C-C5BD6CE03008}" dt="2022-01-06T08:00:45.582" v="325" actId="478"/>
          <ac:picMkLst>
            <pc:docMk/>
            <pc:sldMk cId="842370917" sldId="3207"/>
            <ac:picMk id="23" creationId="{8D140356-F629-4C52-B8F7-BC487F6E0FAD}"/>
          </ac:picMkLst>
        </pc:picChg>
        <pc:picChg chg="del">
          <ac:chgData name="DO Cao tri" userId="8a4d30ce-ae00-41a4-9454-2cc5f8560419" providerId="ADAL" clId="{DF87BF7B-593A-40B1-A04C-C5BD6CE03008}" dt="2022-01-06T07:59:08.831" v="294" actId="478"/>
          <ac:picMkLst>
            <pc:docMk/>
            <pc:sldMk cId="842370917" sldId="3207"/>
            <ac:picMk id="34" creationId="{7E3B8195-FA29-4CDC-A79F-6AAC401F5F8F}"/>
          </ac:picMkLst>
        </pc:picChg>
        <pc:picChg chg="del">
          <ac:chgData name="DO Cao tri" userId="8a4d30ce-ae00-41a4-9454-2cc5f8560419" providerId="ADAL" clId="{DF87BF7B-593A-40B1-A04C-C5BD6CE03008}" dt="2022-01-06T07:59:08.831" v="294" actId="478"/>
          <ac:picMkLst>
            <pc:docMk/>
            <pc:sldMk cId="842370917" sldId="3207"/>
            <ac:picMk id="35" creationId="{CC2B2644-3ACE-4690-BCE7-DF24D9E79738}"/>
          </ac:picMkLst>
        </pc:picChg>
        <pc:picChg chg="del">
          <ac:chgData name="DO Cao tri" userId="8a4d30ce-ae00-41a4-9454-2cc5f8560419" providerId="ADAL" clId="{DF87BF7B-593A-40B1-A04C-C5BD6CE03008}" dt="2022-01-06T07:59:08.831" v="294" actId="478"/>
          <ac:picMkLst>
            <pc:docMk/>
            <pc:sldMk cId="842370917" sldId="3207"/>
            <ac:picMk id="36" creationId="{48384BDB-D894-4F1C-ACC4-3EFB835DB5F6}"/>
          </ac:picMkLst>
        </pc:picChg>
        <pc:picChg chg="del">
          <ac:chgData name="DO Cao tri" userId="8a4d30ce-ae00-41a4-9454-2cc5f8560419" providerId="ADAL" clId="{DF87BF7B-593A-40B1-A04C-C5BD6CE03008}" dt="2022-01-06T07:59:08.831" v="294" actId="478"/>
          <ac:picMkLst>
            <pc:docMk/>
            <pc:sldMk cId="842370917" sldId="3207"/>
            <ac:picMk id="37" creationId="{2112C918-32D8-4B61-99F4-F14E223A7094}"/>
          </ac:picMkLst>
        </pc:picChg>
        <pc:picChg chg="del">
          <ac:chgData name="DO Cao tri" userId="8a4d30ce-ae00-41a4-9454-2cc5f8560419" providerId="ADAL" clId="{DF87BF7B-593A-40B1-A04C-C5BD6CE03008}" dt="2022-01-06T07:59:08.831" v="294" actId="478"/>
          <ac:picMkLst>
            <pc:docMk/>
            <pc:sldMk cId="842370917" sldId="3207"/>
            <ac:picMk id="38" creationId="{2DFD4F56-B16C-4ACE-B624-2DA22884433E}"/>
          </ac:picMkLst>
        </pc:picChg>
        <pc:picChg chg="add mod">
          <ac:chgData name="DO Cao tri" userId="8a4d30ce-ae00-41a4-9454-2cc5f8560419" providerId="ADAL" clId="{DF87BF7B-593A-40B1-A04C-C5BD6CE03008}" dt="2022-01-06T07:59:09.131" v="295"/>
          <ac:picMkLst>
            <pc:docMk/>
            <pc:sldMk cId="842370917" sldId="3207"/>
            <ac:picMk id="45" creationId="{37029EDA-09D4-4A4E-B8E5-DEBACADDB4E5}"/>
          </ac:picMkLst>
        </pc:picChg>
        <pc:picChg chg="add mod">
          <ac:chgData name="DO Cao tri" userId="8a4d30ce-ae00-41a4-9454-2cc5f8560419" providerId="ADAL" clId="{DF87BF7B-593A-40B1-A04C-C5BD6CE03008}" dt="2022-01-06T07:59:09.131" v="295"/>
          <ac:picMkLst>
            <pc:docMk/>
            <pc:sldMk cId="842370917" sldId="3207"/>
            <ac:picMk id="46" creationId="{C940555C-46C4-4CF6-8B49-4FC670151992}"/>
          </ac:picMkLst>
        </pc:picChg>
        <pc:picChg chg="add mod">
          <ac:chgData name="DO Cao tri" userId="8a4d30ce-ae00-41a4-9454-2cc5f8560419" providerId="ADAL" clId="{DF87BF7B-593A-40B1-A04C-C5BD6CE03008}" dt="2022-01-06T07:59:09.131" v="295"/>
          <ac:picMkLst>
            <pc:docMk/>
            <pc:sldMk cId="842370917" sldId="3207"/>
            <ac:picMk id="47" creationId="{01A29258-BB72-493B-97B3-AFA51CD06EBA}"/>
          </ac:picMkLst>
        </pc:picChg>
        <pc:picChg chg="del mod topLvl">
          <ac:chgData name="DO Cao tri" userId="8a4d30ce-ae00-41a4-9454-2cc5f8560419" providerId="ADAL" clId="{DF87BF7B-593A-40B1-A04C-C5BD6CE03008}" dt="2022-01-06T08:01:09.632" v="331" actId="478"/>
          <ac:picMkLst>
            <pc:docMk/>
            <pc:sldMk cId="842370917" sldId="3207"/>
            <ac:picMk id="59" creationId="{A47B6D09-6DFE-4EAE-B5C7-D3B982BD6B9F}"/>
          </ac:picMkLst>
        </pc:picChg>
        <pc:picChg chg="del mod topLvl">
          <ac:chgData name="DO Cao tri" userId="8a4d30ce-ae00-41a4-9454-2cc5f8560419" providerId="ADAL" clId="{DF87BF7B-593A-40B1-A04C-C5BD6CE03008}" dt="2022-01-06T08:01:12.456" v="333" actId="478"/>
          <ac:picMkLst>
            <pc:docMk/>
            <pc:sldMk cId="842370917" sldId="3207"/>
            <ac:picMk id="60" creationId="{2764C747-4079-4734-9600-123F01901D08}"/>
          </ac:picMkLst>
        </pc:picChg>
        <pc:picChg chg="mod topLvl">
          <ac:chgData name="DO Cao tri" userId="8a4d30ce-ae00-41a4-9454-2cc5f8560419" providerId="ADAL" clId="{DF87BF7B-593A-40B1-A04C-C5BD6CE03008}" dt="2022-01-06T08:03:43.364" v="434" actId="14826"/>
          <ac:picMkLst>
            <pc:docMk/>
            <pc:sldMk cId="842370917" sldId="3207"/>
            <ac:picMk id="61" creationId="{37ACAA4B-6A05-4504-B9AB-796E0B77DD2B}"/>
          </ac:picMkLst>
        </pc:picChg>
        <pc:picChg chg="del mod topLvl">
          <ac:chgData name="DO Cao tri" userId="8a4d30ce-ae00-41a4-9454-2cc5f8560419" providerId="ADAL" clId="{DF87BF7B-593A-40B1-A04C-C5BD6CE03008}" dt="2022-01-06T08:01:12.456" v="333" actId="478"/>
          <ac:picMkLst>
            <pc:docMk/>
            <pc:sldMk cId="842370917" sldId="3207"/>
            <ac:picMk id="62" creationId="{DE76657E-3BB7-48D3-B580-C83AB47A02F4}"/>
          </ac:picMkLst>
        </pc:picChg>
        <pc:picChg chg="del mod topLvl">
          <ac:chgData name="DO Cao tri" userId="8a4d30ce-ae00-41a4-9454-2cc5f8560419" providerId="ADAL" clId="{DF87BF7B-593A-40B1-A04C-C5BD6CE03008}" dt="2022-01-06T08:01:12.456" v="333" actId="478"/>
          <ac:picMkLst>
            <pc:docMk/>
            <pc:sldMk cId="842370917" sldId="3207"/>
            <ac:picMk id="63" creationId="{3F430F97-A1EF-4871-A2EE-C9126BE83DCB}"/>
          </ac:picMkLst>
        </pc:picChg>
        <pc:picChg chg="mod">
          <ac:chgData name="DO Cao tri" userId="8a4d30ce-ae00-41a4-9454-2cc5f8560419" providerId="ADAL" clId="{DF87BF7B-593A-40B1-A04C-C5BD6CE03008}" dt="2022-01-06T08:03:57.314" v="435" actId="14826"/>
          <ac:picMkLst>
            <pc:docMk/>
            <pc:sldMk cId="842370917" sldId="3207"/>
            <ac:picMk id="67" creationId="{63D66E98-0EE6-45E0-AB94-29381A92FA68}"/>
          </ac:picMkLst>
        </pc:picChg>
        <pc:picChg chg="mod">
          <ac:chgData name="DO Cao tri" userId="8a4d30ce-ae00-41a4-9454-2cc5f8560419" providerId="ADAL" clId="{DF87BF7B-593A-40B1-A04C-C5BD6CE03008}" dt="2022-01-06T08:04:10.064" v="436" actId="14826"/>
          <ac:picMkLst>
            <pc:docMk/>
            <pc:sldMk cId="842370917" sldId="3207"/>
            <ac:picMk id="72" creationId="{A7F8B569-8485-4752-A493-D00469CEBAD7}"/>
          </ac:picMkLst>
        </pc:picChg>
        <pc:picChg chg="mod">
          <ac:chgData name="DO Cao tri" userId="8a4d30ce-ae00-41a4-9454-2cc5f8560419" providerId="ADAL" clId="{DF87BF7B-593A-40B1-A04C-C5BD6CE03008}" dt="2022-01-06T08:04:23.748" v="437" actId="14826"/>
          <ac:picMkLst>
            <pc:docMk/>
            <pc:sldMk cId="842370917" sldId="3207"/>
            <ac:picMk id="76" creationId="{49A56D7A-1B48-4505-93F2-397ECF00BFF9}"/>
          </ac:picMkLst>
        </pc:picChg>
        <pc:picChg chg="mod">
          <ac:chgData name="DO Cao tri" userId="8a4d30ce-ae00-41a4-9454-2cc5f8560419" providerId="ADAL" clId="{DF87BF7B-593A-40B1-A04C-C5BD6CE03008}" dt="2022-01-06T08:04:42.097" v="438" actId="14826"/>
          <ac:picMkLst>
            <pc:docMk/>
            <pc:sldMk cId="842370917" sldId="3207"/>
            <ac:picMk id="81" creationId="{41041269-3E52-4E5A-B250-0C32FD30C90D}"/>
          </ac:picMkLst>
        </pc:picChg>
      </pc:sldChg>
      <pc:sldChg chg="add del">
        <pc:chgData name="DO Cao tri" userId="8a4d30ce-ae00-41a4-9454-2cc5f8560419" providerId="ADAL" clId="{DF87BF7B-593A-40B1-A04C-C5BD6CE03008}" dt="2022-01-06T08:05:58.398" v="452" actId="47"/>
        <pc:sldMkLst>
          <pc:docMk/>
          <pc:sldMk cId="4268847755" sldId="3208"/>
        </pc:sldMkLst>
      </pc:sldChg>
      <pc:sldChg chg="modSp add mod">
        <pc:chgData name="DO Cao tri" userId="8a4d30ce-ae00-41a4-9454-2cc5f8560419" providerId="ADAL" clId="{DF87BF7B-593A-40B1-A04C-C5BD6CE03008}" dt="2022-01-06T08:07:36.331" v="524" actId="20577"/>
        <pc:sldMkLst>
          <pc:docMk/>
          <pc:sldMk cId="885795979" sldId="3209"/>
        </pc:sldMkLst>
        <pc:spChg chg="mod">
          <ac:chgData name="DO Cao tri" userId="8a4d30ce-ae00-41a4-9454-2cc5f8560419" providerId="ADAL" clId="{DF87BF7B-593A-40B1-A04C-C5BD6CE03008}" dt="2022-01-06T08:07:36.331" v="524" actId="20577"/>
          <ac:spMkLst>
            <pc:docMk/>
            <pc:sldMk cId="885795979" sldId="3209"/>
            <ac:spMk id="6" creationId="{B4743BC7-A217-4053-B4C6-BF41B372C883}"/>
          </ac:spMkLst>
        </pc:spChg>
        <pc:spChg chg="mod">
          <ac:chgData name="DO Cao tri" userId="8a4d30ce-ae00-41a4-9454-2cc5f8560419" providerId="ADAL" clId="{DF87BF7B-593A-40B1-A04C-C5BD6CE03008}" dt="2022-01-06T08:06:19.964" v="464"/>
          <ac:spMkLst>
            <pc:docMk/>
            <pc:sldMk cId="885795979" sldId="3209"/>
            <ac:spMk id="39" creationId="{301EE9DB-4D5F-42E9-81A1-0216C9A4D978}"/>
          </ac:spMkLst>
        </pc:spChg>
        <pc:spChg chg="mod">
          <ac:chgData name="DO Cao tri" userId="8a4d30ce-ae00-41a4-9454-2cc5f8560419" providerId="ADAL" clId="{DF87BF7B-593A-40B1-A04C-C5BD6CE03008}" dt="2022-01-06T08:06:17.901" v="462"/>
          <ac:spMkLst>
            <pc:docMk/>
            <pc:sldMk cId="885795979" sldId="3209"/>
            <ac:spMk id="40" creationId="{7A7B7FA2-D92F-4AC2-B5E4-117DD1B58B98}"/>
          </ac:spMkLst>
        </pc:spChg>
        <pc:spChg chg="mod">
          <ac:chgData name="DO Cao tri" userId="8a4d30ce-ae00-41a4-9454-2cc5f8560419" providerId="ADAL" clId="{DF87BF7B-593A-40B1-A04C-C5BD6CE03008}" dt="2022-01-06T08:06:30.832" v="469" actId="113"/>
          <ac:spMkLst>
            <pc:docMk/>
            <pc:sldMk cId="885795979" sldId="3209"/>
            <ac:spMk id="41" creationId="{88CA8428-A185-4EB9-B956-F525000CA158}"/>
          </ac:spMkLst>
        </pc:spChg>
        <pc:spChg chg="mod">
          <ac:chgData name="DO Cao tri" userId="8a4d30ce-ae00-41a4-9454-2cc5f8560419" providerId="ADAL" clId="{DF87BF7B-593A-40B1-A04C-C5BD6CE03008}" dt="2022-01-06T08:06:22.205" v="466"/>
          <ac:spMkLst>
            <pc:docMk/>
            <pc:sldMk cId="885795979" sldId="3209"/>
            <ac:spMk id="42" creationId="{30B55969-B744-40F1-BD5D-09594E63B30E}"/>
          </ac:spMkLst>
        </pc:spChg>
      </pc:sldChg>
      <pc:sldChg chg="delSp modSp add mod">
        <pc:chgData name="DO Cao tri" userId="8a4d30ce-ae00-41a4-9454-2cc5f8560419" providerId="ADAL" clId="{DF87BF7B-593A-40B1-A04C-C5BD6CE03008}" dt="2022-01-13T14:37:23.155" v="778" actId="478"/>
        <pc:sldMkLst>
          <pc:docMk/>
          <pc:sldMk cId="1149737322" sldId="3210"/>
        </pc:sldMkLst>
        <pc:spChg chg="mod">
          <ac:chgData name="DO Cao tri" userId="8a4d30ce-ae00-41a4-9454-2cc5f8560419" providerId="ADAL" clId="{DF87BF7B-593A-40B1-A04C-C5BD6CE03008}" dt="2022-01-13T14:36:18.387" v="551" actId="20577"/>
          <ac:spMkLst>
            <pc:docMk/>
            <pc:sldMk cId="1149737322" sldId="3210"/>
            <ac:spMk id="25" creationId="{058A52E3-CE6A-4F1F-B7CF-D40791430261}"/>
          </ac:spMkLst>
        </pc:spChg>
        <pc:spChg chg="mod">
          <ac:chgData name="DO Cao tri" userId="8a4d30ce-ae00-41a4-9454-2cc5f8560419" providerId="ADAL" clId="{DF87BF7B-593A-40B1-A04C-C5BD6CE03008}" dt="2022-01-13T14:37:07.238" v="733" actId="20577"/>
          <ac:spMkLst>
            <pc:docMk/>
            <pc:sldMk cId="1149737322" sldId="3210"/>
            <ac:spMk id="26" creationId="{3AD3B0D7-ED9B-4B60-A6A2-B41C7AA700E6}"/>
          </ac:spMkLst>
        </pc:spChg>
        <pc:spChg chg="mod">
          <ac:chgData name="DO Cao tri" userId="8a4d30ce-ae00-41a4-9454-2cc5f8560419" providerId="ADAL" clId="{DF87BF7B-593A-40B1-A04C-C5BD6CE03008}" dt="2022-01-13T14:37:20.238" v="777" actId="20577"/>
          <ac:spMkLst>
            <pc:docMk/>
            <pc:sldMk cId="1149737322" sldId="3210"/>
            <ac:spMk id="55" creationId="{6499F7B1-E960-4739-A582-86ED68B24998}"/>
          </ac:spMkLst>
        </pc:spChg>
        <pc:spChg chg="mod">
          <ac:chgData name="DO Cao tri" userId="8a4d30ce-ae00-41a4-9454-2cc5f8560419" providerId="ADAL" clId="{DF87BF7B-593A-40B1-A04C-C5BD6CE03008}" dt="2022-01-13T14:37:10.171" v="737" actId="20577"/>
          <ac:spMkLst>
            <pc:docMk/>
            <pc:sldMk cId="1149737322" sldId="3210"/>
            <ac:spMk id="57" creationId="{0334D1FB-E62E-4856-8371-2121CC3D87A0}"/>
          </ac:spMkLst>
        </pc:spChg>
        <pc:spChg chg="del">
          <ac:chgData name="DO Cao tri" userId="8a4d30ce-ae00-41a4-9454-2cc5f8560419" providerId="ADAL" clId="{DF87BF7B-593A-40B1-A04C-C5BD6CE03008}" dt="2022-01-13T14:37:23.155" v="778" actId="478"/>
          <ac:spMkLst>
            <pc:docMk/>
            <pc:sldMk cId="1149737322" sldId="3210"/>
            <ac:spMk id="59" creationId="{D68D467D-AC74-4A13-B40E-4B1BEA391B61}"/>
          </ac:spMkLst>
        </pc:spChg>
        <pc:spChg chg="del">
          <ac:chgData name="DO Cao tri" userId="8a4d30ce-ae00-41a4-9454-2cc5f8560419" providerId="ADAL" clId="{DF87BF7B-593A-40B1-A04C-C5BD6CE03008}" dt="2022-01-13T14:37:23.155" v="778" actId="478"/>
          <ac:spMkLst>
            <pc:docMk/>
            <pc:sldMk cId="1149737322" sldId="3210"/>
            <ac:spMk id="60" creationId="{0BA56856-72A3-4E58-AE67-53ED3688142F}"/>
          </ac:spMkLst>
        </pc:spChg>
        <pc:spChg chg="mod">
          <ac:chgData name="DO Cao tri" userId="8a4d30ce-ae00-41a4-9454-2cc5f8560419" providerId="ADAL" clId="{DF87BF7B-593A-40B1-A04C-C5BD6CE03008}" dt="2022-01-13T14:37:15.821" v="758" actId="20577"/>
          <ac:spMkLst>
            <pc:docMk/>
            <pc:sldMk cId="1149737322" sldId="3210"/>
            <ac:spMk id="61" creationId="{EAFAFB22-3063-43CD-A31A-DDABBEED10A7}"/>
          </ac:spMkLst>
        </pc:spChg>
        <pc:spChg chg="del">
          <ac:chgData name="DO Cao tri" userId="8a4d30ce-ae00-41a4-9454-2cc5f8560419" providerId="ADAL" clId="{DF87BF7B-593A-40B1-A04C-C5BD6CE03008}" dt="2022-01-13T14:37:23.155" v="778" actId="478"/>
          <ac:spMkLst>
            <pc:docMk/>
            <pc:sldMk cId="1149737322" sldId="3210"/>
            <ac:spMk id="63" creationId="{90681298-DA25-4E70-BD85-5DFED5A7D802}"/>
          </ac:spMkLst>
        </pc:spChg>
        <pc:spChg chg="del">
          <ac:chgData name="DO Cao tri" userId="8a4d30ce-ae00-41a4-9454-2cc5f8560419" providerId="ADAL" clId="{DF87BF7B-593A-40B1-A04C-C5BD6CE03008}" dt="2022-01-13T14:37:23.155" v="778" actId="478"/>
          <ac:spMkLst>
            <pc:docMk/>
            <pc:sldMk cId="1149737322" sldId="3210"/>
            <ac:spMk id="64" creationId="{720406F2-C080-467C-9025-ACF2C323F50E}"/>
          </ac:spMkLst>
        </pc:spChg>
        <pc:picChg chg="del">
          <ac:chgData name="DO Cao tri" userId="8a4d30ce-ae00-41a4-9454-2cc5f8560419" providerId="ADAL" clId="{DF87BF7B-593A-40B1-A04C-C5BD6CE03008}" dt="2022-01-13T14:37:23.155" v="778" actId="478"/>
          <ac:picMkLst>
            <pc:docMk/>
            <pc:sldMk cId="1149737322" sldId="3210"/>
            <ac:picMk id="67" creationId="{82756F63-B96E-4B41-9DAE-2D3235C4A42D}"/>
          </ac:picMkLst>
        </pc:picChg>
        <pc:picChg chg="del">
          <ac:chgData name="DO Cao tri" userId="8a4d30ce-ae00-41a4-9454-2cc5f8560419" providerId="ADAL" clId="{DF87BF7B-593A-40B1-A04C-C5BD6CE03008}" dt="2022-01-13T14:37:23.155" v="778" actId="478"/>
          <ac:picMkLst>
            <pc:docMk/>
            <pc:sldMk cId="1149737322" sldId="3210"/>
            <ac:picMk id="69" creationId="{255D3ECE-18BA-47DD-BE50-07B3392E5ED7}"/>
          </ac:picMkLst>
        </pc:picChg>
      </pc:sldChg>
      <pc:sldChg chg="addSp delSp modSp add mod">
        <pc:chgData name="DO Cao tri" userId="8a4d30ce-ae00-41a4-9454-2cc5f8560419" providerId="ADAL" clId="{DF87BF7B-593A-40B1-A04C-C5BD6CE03008}" dt="2022-01-13T14:40:59.405" v="976" actId="1076"/>
        <pc:sldMkLst>
          <pc:docMk/>
          <pc:sldMk cId="3899770990" sldId="3211"/>
        </pc:sldMkLst>
        <pc:spChg chg="mod">
          <ac:chgData name="DO Cao tri" userId="8a4d30ce-ae00-41a4-9454-2cc5f8560419" providerId="ADAL" clId="{DF87BF7B-593A-40B1-A04C-C5BD6CE03008}" dt="2022-01-13T14:37:53.322" v="815" actId="20577"/>
          <ac:spMkLst>
            <pc:docMk/>
            <pc:sldMk cId="3899770990" sldId="3211"/>
            <ac:spMk id="3" creationId="{4D38783E-900F-41F2-8D1B-FC6DC44348F1}"/>
          </ac:spMkLst>
        </pc:spChg>
        <pc:spChg chg="del">
          <ac:chgData name="DO Cao tri" userId="8a4d30ce-ae00-41a4-9454-2cc5f8560419" providerId="ADAL" clId="{DF87BF7B-593A-40B1-A04C-C5BD6CE03008}" dt="2022-01-13T14:40:10.188" v="970" actId="478"/>
          <ac:spMkLst>
            <pc:docMk/>
            <pc:sldMk cId="3899770990" sldId="3211"/>
            <ac:spMk id="5" creationId="{17039E02-DFAD-4386-91B0-B8653DD0D9C4}"/>
          </ac:spMkLst>
        </pc:spChg>
        <pc:spChg chg="del">
          <ac:chgData name="DO Cao tri" userId="8a4d30ce-ae00-41a4-9454-2cc5f8560419" providerId="ADAL" clId="{DF87BF7B-593A-40B1-A04C-C5BD6CE03008}" dt="2022-01-13T14:40:10.188" v="970" actId="478"/>
          <ac:spMkLst>
            <pc:docMk/>
            <pc:sldMk cId="3899770990" sldId="3211"/>
            <ac:spMk id="6" creationId="{72E826BB-3583-49D4-826C-EBBBEA60D11B}"/>
          </ac:spMkLst>
        </pc:spChg>
        <pc:spChg chg="del">
          <ac:chgData name="DO Cao tri" userId="8a4d30ce-ae00-41a4-9454-2cc5f8560419" providerId="ADAL" clId="{DF87BF7B-593A-40B1-A04C-C5BD6CE03008}" dt="2022-01-13T14:40:10.188" v="970" actId="478"/>
          <ac:spMkLst>
            <pc:docMk/>
            <pc:sldMk cId="3899770990" sldId="3211"/>
            <ac:spMk id="7" creationId="{EFF8AC24-7088-4E8B-B9A4-3D16281EEAA9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9" creationId="{AAD9E3F8-EDFF-45C2-B2ED-A86CDC70D641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0" creationId="{6E7C34D7-50C1-4BF4-92E5-C9379468C1E8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1" creationId="{52B65425-2C73-4C06-A5F2-850F51D4BD1D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2" creationId="{131D8EC6-2C6A-480C-ACF9-CFE051DA2E5C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3" creationId="{86B2234C-8BD3-44F4-BAFE-0234BC4CC24A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4" creationId="{52EEB473-145E-45BA-A7C7-ABE8089DACE3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5" creationId="{3E73756F-0820-4295-993B-68CBB9B4DE67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6" creationId="{11ED6D9C-2C83-4DBD-AF5B-D1690544331F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7" creationId="{3519A7CC-4730-4531-9373-370EB1853789}"/>
          </ac:spMkLst>
        </pc:spChg>
        <pc:spChg chg="del">
          <ac:chgData name="DO Cao tri" userId="8a4d30ce-ae00-41a4-9454-2cc5f8560419" providerId="ADAL" clId="{DF87BF7B-593A-40B1-A04C-C5BD6CE03008}" dt="2022-01-13T14:37:29.205" v="779" actId="478"/>
          <ac:spMkLst>
            <pc:docMk/>
            <pc:sldMk cId="3899770990" sldId="3211"/>
            <ac:spMk id="18" creationId="{07C1C4D2-931C-4408-8174-3242EF04F011}"/>
          </ac:spMkLst>
        </pc:spChg>
        <pc:spChg chg="mod">
          <ac:chgData name="DO Cao tri" userId="8a4d30ce-ae00-41a4-9454-2cc5f8560419" providerId="ADAL" clId="{DF87BF7B-593A-40B1-A04C-C5BD6CE03008}" dt="2022-01-13T14:39:11.472" v="918" actId="20577"/>
          <ac:spMkLst>
            <pc:docMk/>
            <pc:sldMk cId="3899770990" sldId="3211"/>
            <ac:spMk id="47" creationId="{CBF3C94F-6D50-4B43-8A71-A3E7F4A17E6C}"/>
          </ac:spMkLst>
        </pc:spChg>
        <pc:spChg chg="mod">
          <ac:chgData name="DO Cao tri" userId="8a4d30ce-ae00-41a4-9454-2cc5f8560419" providerId="ADAL" clId="{DF87BF7B-593A-40B1-A04C-C5BD6CE03008}" dt="2022-01-13T14:40:30.638" v="971" actId="14826"/>
          <ac:spMkLst>
            <pc:docMk/>
            <pc:sldMk cId="3899770990" sldId="3211"/>
            <ac:spMk id="48" creationId="{8BC5F1F3-6DC1-446F-B3D7-40E3BFD187F4}"/>
          </ac:spMkLst>
        </pc:spChg>
        <pc:spChg chg="mod">
          <ac:chgData name="DO Cao tri" userId="8a4d30ce-ae00-41a4-9454-2cc5f8560419" providerId="ADAL" clId="{DF87BF7B-593A-40B1-A04C-C5BD6CE03008}" dt="2022-01-13T14:40:30.638" v="971" actId="14826"/>
          <ac:spMkLst>
            <pc:docMk/>
            <pc:sldMk cId="3899770990" sldId="3211"/>
            <ac:spMk id="49" creationId="{88C24EE9-5B45-4909-A9EC-338D023FFAD0}"/>
          </ac:spMkLst>
        </pc:spChg>
        <pc:spChg chg="mod">
          <ac:chgData name="DO Cao tri" userId="8a4d30ce-ae00-41a4-9454-2cc5f8560419" providerId="ADAL" clId="{DF87BF7B-593A-40B1-A04C-C5BD6CE03008}" dt="2022-01-13T14:40:30.638" v="971" actId="14826"/>
          <ac:spMkLst>
            <pc:docMk/>
            <pc:sldMk cId="3899770990" sldId="3211"/>
            <ac:spMk id="50" creationId="{59AF90A9-C38F-41EA-93CD-233D89F499A2}"/>
          </ac:spMkLst>
        </pc:spChg>
        <pc:spChg chg="mod">
          <ac:chgData name="DO Cao tri" userId="8a4d30ce-ae00-41a4-9454-2cc5f8560419" providerId="ADAL" clId="{DF87BF7B-593A-40B1-A04C-C5BD6CE03008}" dt="2022-01-13T14:39:48.458" v="963" actId="14826"/>
          <ac:spMkLst>
            <pc:docMk/>
            <pc:sldMk cId="3899770990" sldId="3211"/>
            <ac:spMk id="51" creationId="{25D4A9CF-DB90-48CF-9383-835D4A5A0193}"/>
          </ac:spMkLst>
        </pc:spChg>
        <pc:spChg chg="mod">
          <ac:chgData name="DO Cao tri" userId="8a4d30ce-ae00-41a4-9454-2cc5f8560419" providerId="ADAL" clId="{DF87BF7B-593A-40B1-A04C-C5BD6CE03008}" dt="2022-01-13T14:39:48.458" v="963" actId="14826"/>
          <ac:spMkLst>
            <pc:docMk/>
            <pc:sldMk cId="3899770990" sldId="3211"/>
            <ac:spMk id="52" creationId="{9E72FBEA-26B3-46C0-8061-F58B2C060A99}"/>
          </ac:spMkLst>
        </pc:spChg>
        <pc:spChg chg="mod">
          <ac:chgData name="DO Cao tri" userId="8a4d30ce-ae00-41a4-9454-2cc5f8560419" providerId="ADAL" clId="{DF87BF7B-593A-40B1-A04C-C5BD6CE03008}" dt="2022-01-13T14:39:48.458" v="963" actId="14826"/>
          <ac:spMkLst>
            <pc:docMk/>
            <pc:sldMk cId="3899770990" sldId="3211"/>
            <ac:spMk id="53" creationId="{777167C8-6DF2-46F4-ABF1-303AF6CBBDD1}"/>
          </ac:spMkLst>
        </pc:spChg>
        <pc:spChg chg="add mod">
          <ac:chgData name="DO Cao tri" userId="8a4d30ce-ae00-41a4-9454-2cc5f8560419" providerId="ADAL" clId="{DF87BF7B-593A-40B1-A04C-C5BD6CE03008}" dt="2022-01-13T14:37:29.483" v="780"/>
          <ac:spMkLst>
            <pc:docMk/>
            <pc:sldMk cId="3899770990" sldId="3211"/>
            <ac:spMk id="59" creationId="{214200D0-2DB3-434A-BA0B-BAA86869D0AC}"/>
          </ac:spMkLst>
        </pc:spChg>
        <pc:spChg chg="add mod">
          <ac:chgData name="DO Cao tri" userId="8a4d30ce-ae00-41a4-9454-2cc5f8560419" providerId="ADAL" clId="{DF87BF7B-593A-40B1-A04C-C5BD6CE03008}" dt="2022-01-13T14:37:29.483" v="780"/>
          <ac:spMkLst>
            <pc:docMk/>
            <pc:sldMk cId="3899770990" sldId="3211"/>
            <ac:spMk id="60" creationId="{4929872D-60C6-46DD-BE57-30DB72B56DDE}"/>
          </ac:spMkLst>
        </pc:spChg>
        <pc:spChg chg="add mod">
          <ac:chgData name="DO Cao tri" userId="8a4d30ce-ae00-41a4-9454-2cc5f8560419" providerId="ADAL" clId="{DF87BF7B-593A-40B1-A04C-C5BD6CE03008}" dt="2022-01-13T14:37:44.155" v="788"/>
          <ac:spMkLst>
            <pc:docMk/>
            <pc:sldMk cId="3899770990" sldId="3211"/>
            <ac:spMk id="61" creationId="{191E1B94-EA3B-42AD-87EE-AD238EF73CC4}"/>
          </ac:spMkLst>
        </pc:spChg>
        <pc:spChg chg="add mod">
          <ac:chgData name="DO Cao tri" userId="8a4d30ce-ae00-41a4-9454-2cc5f8560419" providerId="ADAL" clId="{DF87BF7B-593A-40B1-A04C-C5BD6CE03008}" dt="2022-01-13T14:37:41.222" v="786"/>
          <ac:spMkLst>
            <pc:docMk/>
            <pc:sldMk cId="3899770990" sldId="3211"/>
            <ac:spMk id="62" creationId="{0EE90917-F077-4B95-8596-669823D85DFF}"/>
          </ac:spMkLst>
        </pc:spChg>
        <pc:spChg chg="add mod">
          <ac:chgData name="DO Cao tri" userId="8a4d30ce-ae00-41a4-9454-2cc5f8560419" providerId="ADAL" clId="{DF87BF7B-593A-40B1-A04C-C5BD6CE03008}" dt="2022-01-13T14:37:32.772" v="782"/>
          <ac:spMkLst>
            <pc:docMk/>
            <pc:sldMk cId="3899770990" sldId="3211"/>
            <ac:spMk id="63" creationId="{AC990872-E243-4F24-A25E-149C1B259840}"/>
          </ac:spMkLst>
        </pc:spChg>
        <pc:spChg chg="add mod">
          <ac:chgData name="DO Cao tri" userId="8a4d30ce-ae00-41a4-9454-2cc5f8560419" providerId="ADAL" clId="{DF87BF7B-593A-40B1-A04C-C5BD6CE03008}" dt="2022-01-13T14:37:37.505" v="784"/>
          <ac:spMkLst>
            <pc:docMk/>
            <pc:sldMk cId="3899770990" sldId="3211"/>
            <ac:spMk id="64" creationId="{539217B2-3145-4ED0-A6CB-67E7E8971D18}"/>
          </ac:spMkLst>
        </pc:spChg>
        <pc:spChg chg="mod">
          <ac:chgData name="DO Cao tri" userId="8a4d30ce-ae00-41a4-9454-2cc5f8560419" providerId="ADAL" clId="{DF87BF7B-593A-40B1-A04C-C5BD6CE03008}" dt="2022-01-13T14:40:54.824" v="975" actId="14826"/>
          <ac:spMkLst>
            <pc:docMk/>
            <pc:sldMk cId="3899770990" sldId="3211"/>
            <ac:spMk id="70" creationId="{43236599-C11A-4DF8-985D-55EE628854E2}"/>
          </ac:spMkLst>
        </pc:spChg>
        <pc:spChg chg="mod">
          <ac:chgData name="DO Cao tri" userId="8a4d30ce-ae00-41a4-9454-2cc5f8560419" providerId="ADAL" clId="{DF87BF7B-593A-40B1-A04C-C5BD6CE03008}" dt="2022-01-13T14:40:54.824" v="975" actId="14826"/>
          <ac:spMkLst>
            <pc:docMk/>
            <pc:sldMk cId="3899770990" sldId="3211"/>
            <ac:spMk id="71" creationId="{A02442DD-CA93-4A9B-89CA-22AD4D5E2767}"/>
          </ac:spMkLst>
        </pc:spChg>
        <pc:spChg chg="mod">
          <ac:chgData name="DO Cao tri" userId="8a4d30ce-ae00-41a4-9454-2cc5f8560419" providerId="ADAL" clId="{DF87BF7B-593A-40B1-A04C-C5BD6CE03008}" dt="2022-01-13T14:40:54.824" v="975" actId="14826"/>
          <ac:spMkLst>
            <pc:docMk/>
            <pc:sldMk cId="3899770990" sldId="3211"/>
            <ac:spMk id="72" creationId="{93E73071-DB6F-477D-8485-79545AEA6EA5}"/>
          </ac:spMkLst>
        </pc:spChg>
        <pc:grpChg chg="mod">
          <ac:chgData name="DO Cao tri" userId="8a4d30ce-ae00-41a4-9454-2cc5f8560419" providerId="ADAL" clId="{DF87BF7B-593A-40B1-A04C-C5BD6CE03008}" dt="2022-01-13T14:40:30.638" v="971" actId="14826"/>
          <ac:grpSpMkLst>
            <pc:docMk/>
            <pc:sldMk cId="3899770990" sldId="3211"/>
            <ac:grpSpMk id="56" creationId="{96C62594-AAD9-43DE-8AF6-3FBAAE5FD8DD}"/>
          </ac:grpSpMkLst>
        </pc:grpChg>
        <pc:grpChg chg="mod">
          <ac:chgData name="DO Cao tri" userId="8a4d30ce-ae00-41a4-9454-2cc5f8560419" providerId="ADAL" clId="{DF87BF7B-593A-40B1-A04C-C5BD6CE03008}" dt="2022-01-13T14:39:48.458" v="963" actId="14826"/>
          <ac:grpSpMkLst>
            <pc:docMk/>
            <pc:sldMk cId="3899770990" sldId="3211"/>
            <ac:grpSpMk id="57" creationId="{0A0CA5EC-0201-4042-8BD4-BD7CE96F446B}"/>
          </ac:grpSpMkLst>
        </pc:grpChg>
        <pc:grpChg chg="mod">
          <ac:chgData name="DO Cao tri" userId="8a4d30ce-ae00-41a4-9454-2cc5f8560419" providerId="ADAL" clId="{DF87BF7B-593A-40B1-A04C-C5BD6CE03008}" dt="2022-01-13T14:40:54.824" v="975" actId="14826"/>
          <ac:grpSpMkLst>
            <pc:docMk/>
            <pc:sldMk cId="3899770990" sldId="3211"/>
            <ac:grpSpMk id="69" creationId="{C9376BAC-2696-4A35-9DFA-C76764E39ED2}"/>
          </ac:grpSpMkLst>
        </pc:grpChg>
        <pc:picChg chg="del">
          <ac:chgData name="DO Cao tri" userId="8a4d30ce-ae00-41a4-9454-2cc5f8560419" providerId="ADAL" clId="{DF87BF7B-593A-40B1-A04C-C5BD6CE03008}" dt="2022-01-13T14:40:10.188" v="970" actId="478"/>
          <ac:picMkLst>
            <pc:docMk/>
            <pc:sldMk cId="3899770990" sldId="3211"/>
            <ac:picMk id="8" creationId="{5F03C430-896B-4B04-800C-6F43FEC8E089}"/>
          </ac:picMkLst>
        </pc:picChg>
        <pc:picChg chg="del">
          <ac:chgData name="DO Cao tri" userId="8a4d30ce-ae00-41a4-9454-2cc5f8560419" providerId="ADAL" clId="{DF87BF7B-593A-40B1-A04C-C5BD6CE03008}" dt="2022-01-13T14:37:29.205" v="779" actId="478"/>
          <ac:picMkLst>
            <pc:docMk/>
            <pc:sldMk cId="3899770990" sldId="3211"/>
            <ac:picMk id="19" creationId="{88D0FEFC-1F94-4989-A4F7-D4BB1510E659}"/>
          </ac:picMkLst>
        </pc:picChg>
        <pc:picChg chg="del">
          <ac:chgData name="DO Cao tri" userId="8a4d30ce-ae00-41a4-9454-2cc5f8560419" providerId="ADAL" clId="{DF87BF7B-593A-40B1-A04C-C5BD6CE03008}" dt="2022-01-13T14:37:29.205" v="779" actId="478"/>
          <ac:picMkLst>
            <pc:docMk/>
            <pc:sldMk cId="3899770990" sldId="3211"/>
            <ac:picMk id="20" creationId="{AAA42ECC-C38C-43A6-9438-3FC27AD1DE34}"/>
          </ac:picMkLst>
        </pc:picChg>
        <pc:picChg chg="del">
          <ac:chgData name="DO Cao tri" userId="8a4d30ce-ae00-41a4-9454-2cc5f8560419" providerId="ADAL" clId="{DF87BF7B-593A-40B1-A04C-C5BD6CE03008}" dt="2022-01-13T14:37:29.205" v="779" actId="478"/>
          <ac:picMkLst>
            <pc:docMk/>
            <pc:sldMk cId="3899770990" sldId="3211"/>
            <ac:picMk id="21" creationId="{36CDE702-715E-4634-8745-F5A6A4B5CAB3}"/>
          </ac:picMkLst>
        </pc:picChg>
        <pc:picChg chg="del">
          <ac:chgData name="DO Cao tri" userId="8a4d30ce-ae00-41a4-9454-2cc5f8560419" providerId="ADAL" clId="{DF87BF7B-593A-40B1-A04C-C5BD6CE03008}" dt="2022-01-13T14:37:29.205" v="779" actId="478"/>
          <ac:picMkLst>
            <pc:docMk/>
            <pc:sldMk cId="3899770990" sldId="3211"/>
            <ac:picMk id="22" creationId="{47C5499C-73D0-4BC1-ABA1-2A8C496F8CDF}"/>
          </ac:picMkLst>
        </pc:picChg>
        <pc:picChg chg="del">
          <ac:chgData name="DO Cao tri" userId="8a4d30ce-ae00-41a4-9454-2cc5f8560419" providerId="ADAL" clId="{DF87BF7B-593A-40B1-A04C-C5BD6CE03008}" dt="2022-01-13T14:37:29.205" v="779" actId="478"/>
          <ac:picMkLst>
            <pc:docMk/>
            <pc:sldMk cId="3899770990" sldId="3211"/>
            <ac:picMk id="23" creationId="{663EF24F-CEF6-4412-8DC8-0E29E905E984}"/>
          </ac:picMkLst>
        </pc:picChg>
        <pc:picChg chg="mod">
          <ac:chgData name="DO Cao tri" userId="8a4d30ce-ae00-41a4-9454-2cc5f8560419" providerId="ADAL" clId="{DF87BF7B-593A-40B1-A04C-C5BD6CE03008}" dt="2022-01-13T14:39:57.172" v="966" actId="1076"/>
          <ac:picMkLst>
            <pc:docMk/>
            <pc:sldMk cId="3899770990" sldId="3211"/>
            <ac:picMk id="54" creationId="{3A1E9B15-AAA1-4974-8322-6F16E55B380F}"/>
          </ac:picMkLst>
        </pc:picChg>
        <pc:picChg chg="mod">
          <ac:chgData name="DO Cao tri" userId="8a4d30ce-ae00-41a4-9454-2cc5f8560419" providerId="ADAL" clId="{DF87BF7B-593A-40B1-A04C-C5BD6CE03008}" dt="2022-01-13T14:40:30.638" v="971" actId="14826"/>
          <ac:picMkLst>
            <pc:docMk/>
            <pc:sldMk cId="3899770990" sldId="3211"/>
            <ac:picMk id="55" creationId="{B5A13918-F26C-47E9-B083-9AACD03B3709}"/>
          </ac:picMkLst>
        </pc:picChg>
        <pc:picChg chg="add mod">
          <ac:chgData name="DO Cao tri" userId="8a4d30ce-ae00-41a4-9454-2cc5f8560419" providerId="ADAL" clId="{DF87BF7B-593A-40B1-A04C-C5BD6CE03008}" dt="2022-01-13T14:37:29.483" v="780"/>
          <ac:picMkLst>
            <pc:docMk/>
            <pc:sldMk cId="3899770990" sldId="3211"/>
            <ac:picMk id="65" creationId="{E16D0DAE-9E3D-4058-B3DF-B3453263AC63}"/>
          </ac:picMkLst>
        </pc:picChg>
        <pc:picChg chg="add mod">
          <ac:chgData name="DO Cao tri" userId="8a4d30ce-ae00-41a4-9454-2cc5f8560419" providerId="ADAL" clId="{DF87BF7B-593A-40B1-A04C-C5BD6CE03008}" dt="2022-01-13T14:37:29.483" v="780"/>
          <ac:picMkLst>
            <pc:docMk/>
            <pc:sldMk cId="3899770990" sldId="3211"/>
            <ac:picMk id="66" creationId="{54E92691-480D-474D-952D-4027236A7D7E}"/>
          </ac:picMkLst>
        </pc:picChg>
        <pc:picChg chg="add mod">
          <ac:chgData name="DO Cao tri" userId="8a4d30ce-ae00-41a4-9454-2cc5f8560419" providerId="ADAL" clId="{DF87BF7B-593A-40B1-A04C-C5BD6CE03008}" dt="2022-01-13T14:37:29.483" v="780"/>
          <ac:picMkLst>
            <pc:docMk/>
            <pc:sldMk cId="3899770990" sldId="3211"/>
            <ac:picMk id="67" creationId="{77C07A95-0BDB-4734-8D87-D9F0FF345768}"/>
          </ac:picMkLst>
        </pc:picChg>
        <pc:picChg chg="mod">
          <ac:chgData name="DO Cao tri" userId="8a4d30ce-ae00-41a4-9454-2cc5f8560419" providerId="ADAL" clId="{DF87BF7B-593A-40B1-A04C-C5BD6CE03008}" dt="2022-01-13T14:40:59.405" v="976" actId="1076"/>
          <ac:picMkLst>
            <pc:docMk/>
            <pc:sldMk cId="3899770990" sldId="3211"/>
            <ac:picMk id="73" creationId="{E46D6FA6-0B57-4E1B-B615-B31DFE41AD0A}"/>
          </ac:picMkLst>
        </pc:picChg>
      </pc:sldChg>
      <pc:sldChg chg="addSp delSp modSp add mod">
        <pc:chgData name="DO Cao tri" userId="8a4d30ce-ae00-41a4-9454-2cc5f8560419" providerId="ADAL" clId="{DF87BF7B-593A-40B1-A04C-C5BD6CE03008}" dt="2022-01-13T14:41:06.188" v="979" actId="1076"/>
        <pc:sldMkLst>
          <pc:docMk/>
          <pc:sldMk cId="4023418403" sldId="3212"/>
        </pc:sldMkLst>
        <pc:spChg chg="mod">
          <ac:chgData name="DO Cao tri" userId="8a4d30ce-ae00-41a4-9454-2cc5f8560419" providerId="ADAL" clId="{DF87BF7B-593A-40B1-A04C-C5BD6CE03008}" dt="2022-01-13T14:38:45.188" v="877" actId="20577"/>
          <ac:spMkLst>
            <pc:docMk/>
            <pc:sldMk cId="4023418403" sldId="3212"/>
            <ac:spMk id="11" creationId="{F91B120B-2543-4CCF-A66E-C6A2B40C38BF}"/>
          </ac:spMkLst>
        </pc:spChg>
        <pc:spChg chg="mod">
          <ac:chgData name="DO Cao tri" userId="8a4d30ce-ae00-41a4-9454-2cc5f8560419" providerId="ADAL" clId="{DF87BF7B-593A-40B1-A04C-C5BD6CE03008}" dt="2022-01-13T14:39:00.205" v="905" actId="20577"/>
          <ac:spMkLst>
            <pc:docMk/>
            <pc:sldMk cId="4023418403" sldId="3212"/>
            <ac:spMk id="18" creationId="{0C1AA714-B41B-4992-B3DE-576EEC804AE6}"/>
          </ac:spMkLst>
        </pc:spChg>
        <pc:spChg chg="mod">
          <ac:chgData name="DO Cao tri" userId="8a4d30ce-ae00-41a4-9454-2cc5f8560419" providerId="ADAL" clId="{DF87BF7B-593A-40B1-A04C-C5BD6CE03008}" dt="2022-01-13T14:38:51.789" v="889" actId="20577"/>
          <ac:spMkLst>
            <pc:docMk/>
            <pc:sldMk cId="4023418403" sldId="3212"/>
            <ac:spMk id="21" creationId="{E36FC109-22B3-4EF5-91E6-99C590E1AD1A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4" creationId="{6E114E44-E33D-4AD2-800D-E576CE664283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5" creationId="{7738AC04-30DF-435E-B578-5A37765F71EA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6" creationId="{644195AD-3738-4F32-B827-FC99835D2F3C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7" creationId="{A263412E-97E7-45D9-84D7-7C74D556D032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8" creationId="{4483AA6F-9E4C-420B-8A00-6756E4A6A6FE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29" creationId="{3198FB35-27EF-4C52-9849-07A2938DEB1D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30" creationId="{FD2BB05F-FD1B-464D-83AA-FE3F954A51A0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31" creationId="{F46BB411-E2AD-480D-AB5A-6C5A6FB5A5B5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32" creationId="{53DD9998-BB77-453D-A358-8D4A7AD4990A}"/>
          </ac:spMkLst>
        </pc:spChg>
        <pc:spChg chg="del">
          <ac:chgData name="DO Cao tri" userId="8a4d30ce-ae00-41a4-9454-2cc5f8560419" providerId="ADAL" clId="{DF87BF7B-593A-40B1-A04C-C5BD6CE03008}" dt="2022-01-13T14:38:06.288" v="816" actId="478"/>
          <ac:spMkLst>
            <pc:docMk/>
            <pc:sldMk cId="4023418403" sldId="3212"/>
            <ac:spMk id="33" creationId="{49D223BF-A86F-40B6-B4C5-DDE32EF856AA}"/>
          </ac:spMkLst>
        </pc:spChg>
        <pc:spChg chg="add mod">
          <ac:chgData name="DO Cao tri" userId="8a4d30ce-ae00-41a4-9454-2cc5f8560419" providerId="ADAL" clId="{DF87BF7B-593A-40B1-A04C-C5BD6CE03008}" dt="2022-01-13T14:38:10.455" v="819"/>
          <ac:spMkLst>
            <pc:docMk/>
            <pc:sldMk cId="4023418403" sldId="3212"/>
            <ac:spMk id="39" creationId="{A872981A-4BC5-4FF6-9412-7904F214BE98}"/>
          </ac:spMkLst>
        </pc:spChg>
        <pc:spChg chg="add mod">
          <ac:chgData name="DO Cao tri" userId="8a4d30ce-ae00-41a4-9454-2cc5f8560419" providerId="ADAL" clId="{DF87BF7B-593A-40B1-A04C-C5BD6CE03008}" dt="2022-01-13T14:38:14.771" v="823"/>
          <ac:spMkLst>
            <pc:docMk/>
            <pc:sldMk cId="4023418403" sldId="3212"/>
            <ac:spMk id="40" creationId="{A8AF516D-F589-48BA-BE05-50C5419F5323}"/>
          </ac:spMkLst>
        </pc:spChg>
        <pc:spChg chg="add mod">
          <ac:chgData name="DO Cao tri" userId="8a4d30ce-ae00-41a4-9454-2cc5f8560419" providerId="ADAL" clId="{DF87BF7B-593A-40B1-A04C-C5BD6CE03008}" dt="2022-01-13T14:38:06.555" v="817"/>
          <ac:spMkLst>
            <pc:docMk/>
            <pc:sldMk cId="4023418403" sldId="3212"/>
            <ac:spMk id="41" creationId="{FA824A1F-89AA-4900-B611-351948765F0A}"/>
          </ac:spMkLst>
        </pc:spChg>
        <pc:spChg chg="add mod">
          <ac:chgData name="DO Cao tri" userId="8a4d30ce-ae00-41a4-9454-2cc5f8560419" providerId="ADAL" clId="{DF87BF7B-593A-40B1-A04C-C5BD6CE03008}" dt="2022-01-13T14:38:06.555" v="817"/>
          <ac:spMkLst>
            <pc:docMk/>
            <pc:sldMk cId="4023418403" sldId="3212"/>
            <ac:spMk id="42" creationId="{D8AD638B-EE09-44EF-8D68-B2542D647591}"/>
          </ac:spMkLst>
        </pc:spChg>
        <pc:spChg chg="add mod">
          <ac:chgData name="DO Cao tri" userId="8a4d30ce-ae00-41a4-9454-2cc5f8560419" providerId="ADAL" clId="{DF87BF7B-593A-40B1-A04C-C5BD6CE03008}" dt="2022-01-13T14:38:27.221" v="831"/>
          <ac:spMkLst>
            <pc:docMk/>
            <pc:sldMk cId="4023418403" sldId="3212"/>
            <ac:spMk id="43" creationId="{539B303E-F07E-4D5A-9AA3-A7B3405D7052}"/>
          </ac:spMkLst>
        </pc:spChg>
        <pc:spChg chg="add mod">
          <ac:chgData name="DO Cao tri" userId="8a4d30ce-ae00-41a4-9454-2cc5f8560419" providerId="ADAL" clId="{DF87BF7B-593A-40B1-A04C-C5BD6CE03008}" dt="2022-01-13T14:38:24.071" v="829" actId="108"/>
          <ac:spMkLst>
            <pc:docMk/>
            <pc:sldMk cId="4023418403" sldId="3212"/>
            <ac:spMk id="44" creationId="{7B42E426-EABE-4F0E-A700-4E4E7D464C85}"/>
          </ac:spMkLst>
        </pc:spChg>
        <pc:picChg chg="del">
          <ac:chgData name="DO Cao tri" userId="8a4d30ce-ae00-41a4-9454-2cc5f8560419" providerId="ADAL" clId="{DF87BF7B-593A-40B1-A04C-C5BD6CE03008}" dt="2022-01-13T14:40:00.522" v="967" actId="478"/>
          <ac:picMkLst>
            <pc:docMk/>
            <pc:sldMk cId="4023418403" sldId="3212"/>
            <ac:picMk id="10" creationId="{C383DDBA-8F0D-4F1C-BB7C-C84CAA8E68F7}"/>
          </ac:picMkLst>
        </pc:picChg>
        <pc:picChg chg="del">
          <ac:chgData name="DO Cao tri" userId="8a4d30ce-ae00-41a4-9454-2cc5f8560419" providerId="ADAL" clId="{DF87BF7B-593A-40B1-A04C-C5BD6CE03008}" dt="2022-01-13T14:40:33.888" v="972" actId="478"/>
          <ac:picMkLst>
            <pc:docMk/>
            <pc:sldMk cId="4023418403" sldId="3212"/>
            <ac:picMk id="22" creationId="{7B571913-F1FA-4F8E-A248-C3407C29DB42}"/>
          </ac:picMkLst>
        </pc:picChg>
        <pc:picChg chg="del">
          <ac:chgData name="DO Cao tri" userId="8a4d30ce-ae00-41a4-9454-2cc5f8560419" providerId="ADAL" clId="{DF87BF7B-593A-40B1-A04C-C5BD6CE03008}" dt="2022-01-13T14:41:02.055" v="977" actId="478"/>
          <ac:picMkLst>
            <pc:docMk/>
            <pc:sldMk cId="4023418403" sldId="3212"/>
            <ac:picMk id="23" creationId="{8D140356-F629-4C52-B8F7-BC487F6E0FAD}"/>
          </ac:picMkLst>
        </pc:picChg>
        <pc:picChg chg="del">
          <ac:chgData name="DO Cao tri" userId="8a4d30ce-ae00-41a4-9454-2cc5f8560419" providerId="ADAL" clId="{DF87BF7B-593A-40B1-A04C-C5BD6CE03008}" dt="2022-01-13T14:38:06.288" v="816" actId="478"/>
          <ac:picMkLst>
            <pc:docMk/>
            <pc:sldMk cId="4023418403" sldId="3212"/>
            <ac:picMk id="34" creationId="{7E3B8195-FA29-4CDC-A79F-6AAC401F5F8F}"/>
          </ac:picMkLst>
        </pc:picChg>
        <pc:picChg chg="del">
          <ac:chgData name="DO Cao tri" userId="8a4d30ce-ae00-41a4-9454-2cc5f8560419" providerId="ADAL" clId="{DF87BF7B-593A-40B1-A04C-C5BD6CE03008}" dt="2022-01-13T14:38:06.288" v="816" actId="478"/>
          <ac:picMkLst>
            <pc:docMk/>
            <pc:sldMk cId="4023418403" sldId="3212"/>
            <ac:picMk id="35" creationId="{CC2B2644-3ACE-4690-BCE7-DF24D9E79738}"/>
          </ac:picMkLst>
        </pc:picChg>
        <pc:picChg chg="del">
          <ac:chgData name="DO Cao tri" userId="8a4d30ce-ae00-41a4-9454-2cc5f8560419" providerId="ADAL" clId="{DF87BF7B-593A-40B1-A04C-C5BD6CE03008}" dt="2022-01-13T14:38:06.288" v="816" actId="478"/>
          <ac:picMkLst>
            <pc:docMk/>
            <pc:sldMk cId="4023418403" sldId="3212"/>
            <ac:picMk id="36" creationId="{48384BDB-D894-4F1C-ACC4-3EFB835DB5F6}"/>
          </ac:picMkLst>
        </pc:picChg>
        <pc:picChg chg="del">
          <ac:chgData name="DO Cao tri" userId="8a4d30ce-ae00-41a4-9454-2cc5f8560419" providerId="ADAL" clId="{DF87BF7B-593A-40B1-A04C-C5BD6CE03008}" dt="2022-01-13T14:38:06.288" v="816" actId="478"/>
          <ac:picMkLst>
            <pc:docMk/>
            <pc:sldMk cId="4023418403" sldId="3212"/>
            <ac:picMk id="37" creationId="{2112C918-32D8-4B61-99F4-F14E223A7094}"/>
          </ac:picMkLst>
        </pc:picChg>
        <pc:picChg chg="del">
          <ac:chgData name="DO Cao tri" userId="8a4d30ce-ae00-41a4-9454-2cc5f8560419" providerId="ADAL" clId="{DF87BF7B-593A-40B1-A04C-C5BD6CE03008}" dt="2022-01-13T14:38:06.288" v="816" actId="478"/>
          <ac:picMkLst>
            <pc:docMk/>
            <pc:sldMk cId="4023418403" sldId="3212"/>
            <ac:picMk id="38" creationId="{2DFD4F56-B16C-4ACE-B624-2DA22884433E}"/>
          </ac:picMkLst>
        </pc:picChg>
        <pc:picChg chg="add mod">
          <ac:chgData name="DO Cao tri" userId="8a4d30ce-ae00-41a4-9454-2cc5f8560419" providerId="ADAL" clId="{DF87BF7B-593A-40B1-A04C-C5BD6CE03008}" dt="2022-01-13T14:38:06.555" v="817"/>
          <ac:picMkLst>
            <pc:docMk/>
            <pc:sldMk cId="4023418403" sldId="3212"/>
            <ac:picMk id="45" creationId="{631C8203-9F09-43E1-AD6C-92D5BDC04E30}"/>
          </ac:picMkLst>
        </pc:picChg>
        <pc:picChg chg="add mod">
          <ac:chgData name="DO Cao tri" userId="8a4d30ce-ae00-41a4-9454-2cc5f8560419" providerId="ADAL" clId="{DF87BF7B-593A-40B1-A04C-C5BD6CE03008}" dt="2022-01-13T14:38:13.099" v="821" actId="108"/>
          <ac:picMkLst>
            <pc:docMk/>
            <pc:sldMk cId="4023418403" sldId="3212"/>
            <ac:picMk id="46" creationId="{7EE9BB41-6EE8-484D-95FB-D0150EEFC7D4}"/>
          </ac:picMkLst>
        </pc:picChg>
        <pc:picChg chg="add mod">
          <ac:chgData name="DO Cao tri" userId="8a4d30ce-ae00-41a4-9454-2cc5f8560419" providerId="ADAL" clId="{DF87BF7B-593A-40B1-A04C-C5BD6CE03008}" dt="2022-01-13T14:38:06.555" v="817"/>
          <ac:picMkLst>
            <pc:docMk/>
            <pc:sldMk cId="4023418403" sldId="3212"/>
            <ac:picMk id="47" creationId="{A3EE686C-B47C-403A-8344-83C8072573D5}"/>
          </ac:picMkLst>
        </pc:picChg>
        <pc:picChg chg="add mod">
          <ac:chgData name="DO Cao tri" userId="8a4d30ce-ae00-41a4-9454-2cc5f8560419" providerId="ADAL" clId="{DF87BF7B-593A-40B1-A04C-C5BD6CE03008}" dt="2022-01-13T14:40:04.620" v="969" actId="1076"/>
          <ac:picMkLst>
            <pc:docMk/>
            <pc:sldMk cId="4023418403" sldId="3212"/>
            <ac:picMk id="48" creationId="{3322936A-D0C0-4A5C-BEA3-ED2A0B2F1DBF}"/>
          </ac:picMkLst>
        </pc:picChg>
        <pc:picChg chg="add mod">
          <ac:chgData name="DO Cao tri" userId="8a4d30ce-ae00-41a4-9454-2cc5f8560419" providerId="ADAL" clId="{DF87BF7B-593A-40B1-A04C-C5BD6CE03008}" dt="2022-01-13T14:40:37.464" v="974" actId="1076"/>
          <ac:picMkLst>
            <pc:docMk/>
            <pc:sldMk cId="4023418403" sldId="3212"/>
            <ac:picMk id="49" creationId="{8654FB9C-E2BD-4CEB-9153-4BBF67E6A64C}"/>
          </ac:picMkLst>
        </pc:picChg>
        <pc:picChg chg="add mod">
          <ac:chgData name="DO Cao tri" userId="8a4d30ce-ae00-41a4-9454-2cc5f8560419" providerId="ADAL" clId="{DF87BF7B-593A-40B1-A04C-C5BD6CE03008}" dt="2022-01-13T14:41:06.188" v="979" actId="1076"/>
          <ac:picMkLst>
            <pc:docMk/>
            <pc:sldMk cId="4023418403" sldId="3212"/>
            <ac:picMk id="50" creationId="{096DEE3D-F091-4D8E-B8BA-070678B0A75F}"/>
          </ac:picMkLst>
        </pc:picChg>
      </pc:sldChg>
      <pc:sldChg chg="delSp modSp add mod">
        <pc:chgData name="DO Cao tri" userId="8a4d30ce-ae00-41a4-9454-2cc5f8560419" providerId="ADAL" clId="{DF87BF7B-593A-40B1-A04C-C5BD6CE03008}" dt="2022-01-31T14:54:04.793" v="1197" actId="478"/>
        <pc:sldMkLst>
          <pc:docMk/>
          <pc:sldMk cId="2951543584" sldId="3213"/>
        </pc:sldMkLst>
        <pc:spChg chg="mod">
          <ac:chgData name="DO Cao tri" userId="8a4d30ce-ae00-41a4-9454-2cc5f8560419" providerId="ADAL" clId="{DF87BF7B-593A-40B1-A04C-C5BD6CE03008}" dt="2022-01-31T14:52:02.309" v="1004" actId="20577"/>
          <ac:spMkLst>
            <pc:docMk/>
            <pc:sldMk cId="2951543584" sldId="3213"/>
            <ac:spMk id="25" creationId="{058A52E3-CE6A-4F1F-B7CF-D40791430261}"/>
          </ac:spMkLst>
        </pc:spChg>
        <pc:spChg chg="mod">
          <ac:chgData name="DO Cao tri" userId="8a4d30ce-ae00-41a4-9454-2cc5f8560419" providerId="ADAL" clId="{DF87BF7B-593A-40B1-A04C-C5BD6CE03008}" dt="2022-01-31T14:53:24.342" v="1156" actId="20577"/>
          <ac:spMkLst>
            <pc:docMk/>
            <pc:sldMk cId="2951543584" sldId="3213"/>
            <ac:spMk id="26" creationId="{3AD3B0D7-ED9B-4B60-A6A2-B41C7AA700E6}"/>
          </ac:spMkLst>
        </pc:spChg>
        <pc:spChg chg="mod">
          <ac:chgData name="DO Cao tri" userId="8a4d30ce-ae00-41a4-9454-2cc5f8560419" providerId="ADAL" clId="{DF87BF7B-593A-40B1-A04C-C5BD6CE03008}" dt="2022-01-31T14:54:01.976" v="1196" actId="20577"/>
          <ac:spMkLst>
            <pc:docMk/>
            <pc:sldMk cId="2951543584" sldId="3213"/>
            <ac:spMk id="55" creationId="{6499F7B1-E960-4739-A582-86ED68B24998}"/>
          </ac:spMkLst>
        </pc:spChg>
        <pc:spChg chg="mod">
          <ac:chgData name="DO Cao tri" userId="8a4d30ce-ae00-41a4-9454-2cc5f8560419" providerId="ADAL" clId="{DF87BF7B-593A-40B1-A04C-C5BD6CE03008}" dt="2022-01-31T14:53:28.165" v="1160" actId="20577"/>
          <ac:spMkLst>
            <pc:docMk/>
            <pc:sldMk cId="2951543584" sldId="3213"/>
            <ac:spMk id="57" creationId="{0334D1FB-E62E-4856-8371-2121CC3D87A0}"/>
          </ac:spMkLst>
        </pc:spChg>
        <pc:spChg chg="del">
          <ac:chgData name="DO Cao tri" userId="8a4d30ce-ae00-41a4-9454-2cc5f8560419" providerId="ADAL" clId="{DF87BF7B-593A-40B1-A04C-C5BD6CE03008}" dt="2022-01-31T14:54:04.793" v="1197" actId="478"/>
          <ac:spMkLst>
            <pc:docMk/>
            <pc:sldMk cId="2951543584" sldId="3213"/>
            <ac:spMk id="59" creationId="{D68D467D-AC74-4A13-B40E-4B1BEA391B61}"/>
          </ac:spMkLst>
        </pc:spChg>
        <pc:spChg chg="del">
          <ac:chgData name="DO Cao tri" userId="8a4d30ce-ae00-41a4-9454-2cc5f8560419" providerId="ADAL" clId="{DF87BF7B-593A-40B1-A04C-C5BD6CE03008}" dt="2022-01-31T14:54:04.793" v="1197" actId="478"/>
          <ac:spMkLst>
            <pc:docMk/>
            <pc:sldMk cId="2951543584" sldId="3213"/>
            <ac:spMk id="60" creationId="{0BA56856-72A3-4E58-AE67-53ED3688142F}"/>
          </ac:spMkLst>
        </pc:spChg>
        <pc:spChg chg="mod">
          <ac:chgData name="DO Cao tri" userId="8a4d30ce-ae00-41a4-9454-2cc5f8560419" providerId="ADAL" clId="{DF87BF7B-593A-40B1-A04C-C5BD6CE03008}" dt="2022-01-31T14:53:36.403" v="1176" actId="20577"/>
          <ac:spMkLst>
            <pc:docMk/>
            <pc:sldMk cId="2951543584" sldId="3213"/>
            <ac:spMk id="61" creationId="{EAFAFB22-3063-43CD-A31A-DDABBEED10A7}"/>
          </ac:spMkLst>
        </pc:spChg>
        <pc:spChg chg="del">
          <ac:chgData name="DO Cao tri" userId="8a4d30ce-ae00-41a4-9454-2cc5f8560419" providerId="ADAL" clId="{DF87BF7B-593A-40B1-A04C-C5BD6CE03008}" dt="2022-01-31T14:54:04.793" v="1197" actId="478"/>
          <ac:spMkLst>
            <pc:docMk/>
            <pc:sldMk cId="2951543584" sldId="3213"/>
            <ac:spMk id="63" creationId="{90681298-DA25-4E70-BD85-5DFED5A7D802}"/>
          </ac:spMkLst>
        </pc:spChg>
        <pc:spChg chg="del">
          <ac:chgData name="DO Cao tri" userId="8a4d30ce-ae00-41a4-9454-2cc5f8560419" providerId="ADAL" clId="{DF87BF7B-593A-40B1-A04C-C5BD6CE03008}" dt="2022-01-31T14:54:04.793" v="1197" actId="478"/>
          <ac:spMkLst>
            <pc:docMk/>
            <pc:sldMk cId="2951543584" sldId="3213"/>
            <ac:spMk id="64" creationId="{720406F2-C080-467C-9025-ACF2C323F50E}"/>
          </ac:spMkLst>
        </pc:spChg>
        <pc:grpChg chg="mod">
          <ac:chgData name="DO Cao tri" userId="8a4d30ce-ae00-41a4-9454-2cc5f8560419" providerId="ADAL" clId="{DF87BF7B-593A-40B1-A04C-C5BD6CE03008}" dt="2022-01-31T14:52:47.743" v="1007" actId="14826"/>
          <ac:grpSpMkLst>
            <pc:docMk/>
            <pc:sldMk cId="2951543584" sldId="3213"/>
            <ac:grpSpMk id="27" creationId="{06AADE9A-B935-43CC-BA79-FBCCE78DB640}"/>
          </ac:grpSpMkLst>
        </pc:grpChg>
        <pc:picChg chg="mod">
          <ac:chgData name="DO Cao tri" userId="8a4d30ce-ae00-41a4-9454-2cc5f8560419" providerId="ADAL" clId="{DF87BF7B-593A-40B1-A04C-C5BD6CE03008}" dt="2022-01-31T14:52:47.743" v="1007" actId="14826"/>
          <ac:picMkLst>
            <pc:docMk/>
            <pc:sldMk cId="2951543584" sldId="3213"/>
            <ac:picMk id="28" creationId="{FF6EF11B-AA27-408A-839E-CA013A958D72}"/>
          </ac:picMkLst>
        </pc:picChg>
        <pc:picChg chg="mod">
          <ac:chgData name="DO Cao tri" userId="8a4d30ce-ae00-41a4-9454-2cc5f8560419" providerId="ADAL" clId="{DF87BF7B-593A-40B1-A04C-C5BD6CE03008}" dt="2022-01-31T14:52:47.743" v="1007" actId="14826"/>
          <ac:picMkLst>
            <pc:docMk/>
            <pc:sldMk cId="2951543584" sldId="3213"/>
            <ac:picMk id="29" creationId="{BD6B754F-CA78-4E4A-845E-74495FDD35E5}"/>
          </ac:picMkLst>
        </pc:picChg>
        <pc:picChg chg="del">
          <ac:chgData name="DO Cao tri" userId="8a4d30ce-ae00-41a4-9454-2cc5f8560419" providerId="ADAL" clId="{DF87BF7B-593A-40B1-A04C-C5BD6CE03008}" dt="2022-01-31T14:54:04.793" v="1197" actId="478"/>
          <ac:picMkLst>
            <pc:docMk/>
            <pc:sldMk cId="2951543584" sldId="3213"/>
            <ac:picMk id="67" creationId="{82756F63-B96E-4B41-9DAE-2D3235C4A42D}"/>
          </ac:picMkLst>
        </pc:picChg>
        <pc:picChg chg="del">
          <ac:chgData name="DO Cao tri" userId="8a4d30ce-ae00-41a4-9454-2cc5f8560419" providerId="ADAL" clId="{DF87BF7B-593A-40B1-A04C-C5BD6CE03008}" dt="2022-01-31T14:54:04.793" v="1197" actId="478"/>
          <ac:picMkLst>
            <pc:docMk/>
            <pc:sldMk cId="2951543584" sldId="3213"/>
            <ac:picMk id="69" creationId="{255D3ECE-18BA-47DD-BE50-07B3392E5ED7}"/>
          </ac:picMkLst>
        </pc:picChg>
      </pc:sldChg>
      <pc:sldChg chg="addSp delSp modSp add mod">
        <pc:chgData name="DO Cao tri" userId="8a4d30ce-ae00-41a4-9454-2cc5f8560419" providerId="ADAL" clId="{DF87BF7B-593A-40B1-A04C-C5BD6CE03008}" dt="2022-01-31T14:57:56.343" v="1314" actId="20577"/>
        <pc:sldMkLst>
          <pc:docMk/>
          <pc:sldMk cId="620331475" sldId="3214"/>
        </pc:sldMkLst>
        <pc:spChg chg="mod">
          <ac:chgData name="DO Cao tri" userId="8a4d30ce-ae00-41a4-9454-2cc5f8560419" providerId="ADAL" clId="{DF87BF7B-593A-40B1-A04C-C5BD6CE03008}" dt="2022-01-31T14:57:56.343" v="1314" actId="20577"/>
          <ac:spMkLst>
            <pc:docMk/>
            <pc:sldMk cId="620331475" sldId="3214"/>
            <ac:spMk id="3" creationId="{4D38783E-900F-41F2-8D1B-FC6DC44348F1}"/>
          </ac:spMkLst>
        </pc:spChg>
        <pc:spChg chg="mod">
          <ac:chgData name="DO Cao tri" userId="8a4d30ce-ae00-41a4-9454-2cc5f8560419" providerId="ADAL" clId="{DF87BF7B-593A-40B1-A04C-C5BD6CE03008}" dt="2022-01-31T14:57:48.993" v="1305" actId="20577"/>
          <ac:spMkLst>
            <pc:docMk/>
            <pc:sldMk cId="620331475" sldId="3214"/>
            <ac:spMk id="6" creationId="{72E826BB-3583-49D4-826C-EBBBEA60D11B}"/>
          </ac:spMkLst>
        </pc:spChg>
        <pc:spChg chg="del">
          <ac:chgData name="DO Cao tri" userId="8a4d30ce-ae00-41a4-9454-2cc5f8560419" providerId="ADAL" clId="{DF87BF7B-593A-40B1-A04C-C5BD6CE03008}" dt="2022-01-31T14:56:36.300" v="1276" actId="478"/>
          <ac:spMkLst>
            <pc:docMk/>
            <pc:sldMk cId="620331475" sldId="3214"/>
            <ac:spMk id="9" creationId="{AAD9E3F8-EDFF-45C2-B2ED-A86CDC70D641}"/>
          </ac:spMkLst>
        </pc:spChg>
        <pc:spChg chg="del">
          <ac:chgData name="DO Cao tri" userId="8a4d30ce-ae00-41a4-9454-2cc5f8560419" providerId="ADAL" clId="{DF87BF7B-593A-40B1-A04C-C5BD6CE03008}" dt="2022-01-31T14:56:33.508" v="1275" actId="478"/>
          <ac:spMkLst>
            <pc:docMk/>
            <pc:sldMk cId="620331475" sldId="3214"/>
            <ac:spMk id="10" creationId="{6E7C34D7-50C1-4BF4-92E5-C9379468C1E8}"/>
          </ac:spMkLst>
        </pc:spChg>
        <pc:spChg chg="del">
          <ac:chgData name="DO Cao tri" userId="8a4d30ce-ae00-41a4-9454-2cc5f8560419" providerId="ADAL" clId="{DF87BF7B-593A-40B1-A04C-C5BD6CE03008}" dt="2022-01-31T14:56:36.300" v="1276" actId="478"/>
          <ac:spMkLst>
            <pc:docMk/>
            <pc:sldMk cId="620331475" sldId="3214"/>
            <ac:spMk id="11" creationId="{52B65425-2C73-4C06-A5F2-850F51D4BD1D}"/>
          </ac:spMkLst>
        </pc:spChg>
        <pc:spChg chg="del">
          <ac:chgData name="DO Cao tri" userId="8a4d30ce-ae00-41a4-9454-2cc5f8560419" providerId="ADAL" clId="{DF87BF7B-593A-40B1-A04C-C5BD6CE03008}" dt="2022-01-31T14:56:33.508" v="1275" actId="478"/>
          <ac:spMkLst>
            <pc:docMk/>
            <pc:sldMk cId="620331475" sldId="3214"/>
            <ac:spMk id="12" creationId="{131D8EC6-2C6A-480C-ACF9-CFE051DA2E5C}"/>
          </ac:spMkLst>
        </pc:spChg>
        <pc:spChg chg="del">
          <ac:chgData name="DO Cao tri" userId="8a4d30ce-ae00-41a4-9454-2cc5f8560419" providerId="ADAL" clId="{DF87BF7B-593A-40B1-A04C-C5BD6CE03008}" dt="2022-01-31T14:56:36.300" v="1276" actId="478"/>
          <ac:spMkLst>
            <pc:docMk/>
            <pc:sldMk cId="620331475" sldId="3214"/>
            <ac:spMk id="13" creationId="{86B2234C-8BD3-44F4-BAFE-0234BC4CC24A}"/>
          </ac:spMkLst>
        </pc:spChg>
        <pc:spChg chg="del">
          <ac:chgData name="DO Cao tri" userId="8a4d30ce-ae00-41a4-9454-2cc5f8560419" providerId="ADAL" clId="{DF87BF7B-593A-40B1-A04C-C5BD6CE03008}" dt="2022-01-31T14:56:33.508" v="1275" actId="478"/>
          <ac:spMkLst>
            <pc:docMk/>
            <pc:sldMk cId="620331475" sldId="3214"/>
            <ac:spMk id="14" creationId="{52EEB473-145E-45BA-A7C7-ABE8089DACE3}"/>
          </ac:spMkLst>
        </pc:spChg>
        <pc:spChg chg="del">
          <ac:chgData name="DO Cao tri" userId="8a4d30ce-ae00-41a4-9454-2cc5f8560419" providerId="ADAL" clId="{DF87BF7B-593A-40B1-A04C-C5BD6CE03008}" dt="2022-01-31T14:56:36.300" v="1276" actId="478"/>
          <ac:spMkLst>
            <pc:docMk/>
            <pc:sldMk cId="620331475" sldId="3214"/>
            <ac:spMk id="15" creationId="{3E73756F-0820-4295-993B-68CBB9B4DE67}"/>
          </ac:spMkLst>
        </pc:spChg>
        <pc:spChg chg="del">
          <ac:chgData name="DO Cao tri" userId="8a4d30ce-ae00-41a4-9454-2cc5f8560419" providerId="ADAL" clId="{DF87BF7B-593A-40B1-A04C-C5BD6CE03008}" dt="2022-01-31T14:56:33.508" v="1275" actId="478"/>
          <ac:spMkLst>
            <pc:docMk/>
            <pc:sldMk cId="620331475" sldId="3214"/>
            <ac:spMk id="16" creationId="{11ED6D9C-2C83-4DBD-AF5B-D1690544331F}"/>
          </ac:spMkLst>
        </pc:spChg>
        <pc:spChg chg="del">
          <ac:chgData name="DO Cao tri" userId="8a4d30ce-ae00-41a4-9454-2cc5f8560419" providerId="ADAL" clId="{DF87BF7B-593A-40B1-A04C-C5BD6CE03008}" dt="2022-01-31T14:56:36.300" v="1276" actId="478"/>
          <ac:spMkLst>
            <pc:docMk/>
            <pc:sldMk cId="620331475" sldId="3214"/>
            <ac:spMk id="17" creationId="{3519A7CC-4730-4531-9373-370EB1853789}"/>
          </ac:spMkLst>
        </pc:spChg>
        <pc:spChg chg="del">
          <ac:chgData name="DO Cao tri" userId="8a4d30ce-ae00-41a4-9454-2cc5f8560419" providerId="ADAL" clId="{DF87BF7B-593A-40B1-A04C-C5BD6CE03008}" dt="2022-01-31T14:56:33.508" v="1275" actId="478"/>
          <ac:spMkLst>
            <pc:docMk/>
            <pc:sldMk cId="620331475" sldId="3214"/>
            <ac:spMk id="18" creationId="{07C1C4D2-931C-4408-8174-3242EF04F011}"/>
          </ac:spMkLst>
        </pc:spChg>
        <pc:spChg chg="add mod">
          <ac:chgData name="DO Cao tri" userId="8a4d30ce-ae00-41a4-9454-2cc5f8560419" providerId="ADAL" clId="{DF87BF7B-593A-40B1-A04C-C5BD6CE03008}" dt="2022-01-31T14:54:14.293" v="1199"/>
          <ac:spMkLst>
            <pc:docMk/>
            <pc:sldMk cId="620331475" sldId="3214"/>
            <ac:spMk id="59" creationId="{7AE96AE1-5C05-4141-A4DC-D831035908D9}"/>
          </ac:spMkLst>
        </pc:spChg>
        <pc:spChg chg="mod">
          <ac:chgData name="DO Cao tri" userId="8a4d30ce-ae00-41a4-9454-2cc5f8560419" providerId="ADAL" clId="{DF87BF7B-593A-40B1-A04C-C5BD6CE03008}" dt="2022-01-31T14:55:17.776" v="1258" actId="14826"/>
          <ac:spMkLst>
            <pc:docMk/>
            <pc:sldMk cId="620331475" sldId="3214"/>
            <ac:spMk id="61" creationId="{B46294D5-F900-449C-B5E7-2595788045F3}"/>
          </ac:spMkLst>
        </pc:spChg>
        <pc:spChg chg="mod">
          <ac:chgData name="DO Cao tri" userId="8a4d30ce-ae00-41a4-9454-2cc5f8560419" providerId="ADAL" clId="{DF87BF7B-593A-40B1-A04C-C5BD6CE03008}" dt="2022-01-31T14:55:17.776" v="1258" actId="14826"/>
          <ac:spMkLst>
            <pc:docMk/>
            <pc:sldMk cId="620331475" sldId="3214"/>
            <ac:spMk id="62" creationId="{235890FB-5D45-46D6-92D7-46E8DFEE3035}"/>
          </ac:spMkLst>
        </pc:spChg>
        <pc:spChg chg="mod">
          <ac:chgData name="DO Cao tri" userId="8a4d30ce-ae00-41a4-9454-2cc5f8560419" providerId="ADAL" clId="{DF87BF7B-593A-40B1-A04C-C5BD6CE03008}" dt="2022-01-31T14:55:17.776" v="1258" actId="14826"/>
          <ac:spMkLst>
            <pc:docMk/>
            <pc:sldMk cId="620331475" sldId="3214"/>
            <ac:spMk id="63" creationId="{021126D5-3414-4BD8-BCFE-ED67BE6BAC14}"/>
          </ac:spMkLst>
        </pc:spChg>
        <pc:spChg chg="mod">
          <ac:chgData name="DO Cao tri" userId="8a4d30ce-ae00-41a4-9454-2cc5f8560419" providerId="ADAL" clId="{DF87BF7B-593A-40B1-A04C-C5BD6CE03008}" dt="2022-01-31T14:56:11.943" v="1261" actId="14826"/>
          <ac:spMkLst>
            <pc:docMk/>
            <pc:sldMk cId="620331475" sldId="3214"/>
            <ac:spMk id="66" creationId="{DB4572C9-676E-4678-B8C7-36A2B6C899CA}"/>
          </ac:spMkLst>
        </pc:spChg>
        <pc:spChg chg="mod">
          <ac:chgData name="DO Cao tri" userId="8a4d30ce-ae00-41a4-9454-2cc5f8560419" providerId="ADAL" clId="{DF87BF7B-593A-40B1-A04C-C5BD6CE03008}" dt="2022-01-31T14:56:11.943" v="1261" actId="14826"/>
          <ac:spMkLst>
            <pc:docMk/>
            <pc:sldMk cId="620331475" sldId="3214"/>
            <ac:spMk id="67" creationId="{338DA9D8-04EA-4E13-AD97-F59D6A67D782}"/>
          </ac:spMkLst>
        </pc:spChg>
        <pc:spChg chg="mod">
          <ac:chgData name="DO Cao tri" userId="8a4d30ce-ae00-41a4-9454-2cc5f8560419" providerId="ADAL" clId="{DF87BF7B-593A-40B1-A04C-C5BD6CE03008}" dt="2022-01-31T14:56:11.943" v="1261" actId="14826"/>
          <ac:spMkLst>
            <pc:docMk/>
            <pc:sldMk cId="620331475" sldId="3214"/>
            <ac:spMk id="68" creationId="{23268837-3780-4D63-A7DF-4F53C810E648}"/>
          </ac:spMkLst>
        </pc:spChg>
        <pc:spChg chg="del">
          <ac:chgData name="DO Cao tri" userId="8a4d30ce-ae00-41a4-9454-2cc5f8560419" providerId="ADAL" clId="{DF87BF7B-593A-40B1-A04C-C5BD6CE03008}" dt="2022-01-31T14:54:14.050" v="1198" actId="478"/>
          <ac:spMkLst>
            <pc:docMk/>
            <pc:sldMk cId="620331475" sldId="3214"/>
            <ac:spMk id="74" creationId="{138859DE-7819-4EDB-B263-1FFD2B588FBC}"/>
          </ac:spMkLst>
        </pc:spChg>
        <pc:spChg chg="mod">
          <ac:chgData name="DO Cao tri" userId="8a4d30ce-ae00-41a4-9454-2cc5f8560419" providerId="ADAL" clId="{DF87BF7B-593A-40B1-A04C-C5BD6CE03008}" dt="2022-01-31T14:55:46.162" v="1259" actId="14826"/>
          <ac:spMkLst>
            <pc:docMk/>
            <pc:sldMk cId="620331475" sldId="3214"/>
            <ac:spMk id="78" creationId="{88D6FAFC-1F15-4B07-9D6E-B3331CB609E2}"/>
          </ac:spMkLst>
        </pc:spChg>
        <pc:spChg chg="mod">
          <ac:chgData name="DO Cao tri" userId="8a4d30ce-ae00-41a4-9454-2cc5f8560419" providerId="ADAL" clId="{DF87BF7B-593A-40B1-A04C-C5BD6CE03008}" dt="2022-01-31T14:55:46.162" v="1259" actId="14826"/>
          <ac:spMkLst>
            <pc:docMk/>
            <pc:sldMk cId="620331475" sldId="3214"/>
            <ac:spMk id="79" creationId="{C414D6DA-5760-446C-8F11-F10D291B2ED6}"/>
          </ac:spMkLst>
        </pc:spChg>
        <pc:spChg chg="mod">
          <ac:chgData name="DO Cao tri" userId="8a4d30ce-ae00-41a4-9454-2cc5f8560419" providerId="ADAL" clId="{DF87BF7B-593A-40B1-A04C-C5BD6CE03008}" dt="2022-01-31T14:55:46.162" v="1259" actId="14826"/>
          <ac:spMkLst>
            <pc:docMk/>
            <pc:sldMk cId="620331475" sldId="3214"/>
            <ac:spMk id="80" creationId="{64FCC793-A2B8-4CEC-AA8A-22993548D690}"/>
          </ac:spMkLst>
        </pc:spChg>
        <pc:spChg chg="mod">
          <ac:chgData name="DO Cao tri" userId="8a4d30ce-ae00-41a4-9454-2cc5f8560419" providerId="ADAL" clId="{DF87BF7B-593A-40B1-A04C-C5BD6CE03008}" dt="2022-01-31T14:56:00.543" v="1260" actId="14826"/>
          <ac:spMkLst>
            <pc:docMk/>
            <pc:sldMk cId="620331475" sldId="3214"/>
            <ac:spMk id="83" creationId="{D514A9F8-29BE-4DD7-9D7A-0574A416FD95}"/>
          </ac:spMkLst>
        </pc:spChg>
        <pc:spChg chg="mod">
          <ac:chgData name="DO Cao tri" userId="8a4d30ce-ae00-41a4-9454-2cc5f8560419" providerId="ADAL" clId="{DF87BF7B-593A-40B1-A04C-C5BD6CE03008}" dt="2022-01-31T14:56:00.543" v="1260" actId="14826"/>
          <ac:spMkLst>
            <pc:docMk/>
            <pc:sldMk cId="620331475" sldId="3214"/>
            <ac:spMk id="84" creationId="{FE8261B7-B67C-4C74-8177-7E6B4C034F1F}"/>
          </ac:spMkLst>
        </pc:spChg>
        <pc:spChg chg="mod">
          <ac:chgData name="DO Cao tri" userId="8a4d30ce-ae00-41a4-9454-2cc5f8560419" providerId="ADAL" clId="{DF87BF7B-593A-40B1-A04C-C5BD6CE03008}" dt="2022-01-31T14:56:00.543" v="1260" actId="14826"/>
          <ac:spMkLst>
            <pc:docMk/>
            <pc:sldMk cId="620331475" sldId="3214"/>
            <ac:spMk id="85" creationId="{8B88F63B-E2E8-4AE4-8770-0F271DDC388C}"/>
          </ac:spMkLst>
        </pc:spChg>
        <pc:spChg chg="add mod">
          <ac:chgData name="DO Cao tri" userId="8a4d30ce-ae00-41a4-9454-2cc5f8560419" providerId="ADAL" clId="{DF87BF7B-593A-40B1-A04C-C5BD6CE03008}" dt="2022-01-31T14:56:36.870" v="1277"/>
          <ac:spMkLst>
            <pc:docMk/>
            <pc:sldMk cId="620331475" sldId="3214"/>
            <ac:spMk id="87" creationId="{E1DCA44B-845D-4030-88BE-5068E38FCC88}"/>
          </ac:spMkLst>
        </pc:spChg>
        <pc:spChg chg="add mod">
          <ac:chgData name="DO Cao tri" userId="8a4d30ce-ae00-41a4-9454-2cc5f8560419" providerId="ADAL" clId="{DF87BF7B-593A-40B1-A04C-C5BD6CE03008}" dt="2022-01-31T14:56:36.870" v="1277"/>
          <ac:spMkLst>
            <pc:docMk/>
            <pc:sldMk cId="620331475" sldId="3214"/>
            <ac:spMk id="88" creationId="{94E74B5C-9145-48A9-8134-7D0D926577B9}"/>
          </ac:spMkLst>
        </pc:spChg>
        <pc:spChg chg="add mod">
          <ac:chgData name="DO Cao tri" userId="8a4d30ce-ae00-41a4-9454-2cc5f8560419" providerId="ADAL" clId="{DF87BF7B-593A-40B1-A04C-C5BD6CE03008}" dt="2022-01-31T14:57:25.476" v="1293"/>
          <ac:spMkLst>
            <pc:docMk/>
            <pc:sldMk cId="620331475" sldId="3214"/>
            <ac:spMk id="89" creationId="{9F5AA720-9842-416A-AB36-A2966F480261}"/>
          </ac:spMkLst>
        </pc:spChg>
        <pc:spChg chg="add mod">
          <ac:chgData name="DO Cao tri" userId="8a4d30ce-ae00-41a4-9454-2cc5f8560419" providerId="ADAL" clId="{DF87BF7B-593A-40B1-A04C-C5BD6CE03008}" dt="2022-01-31T14:57:07.576" v="1285"/>
          <ac:spMkLst>
            <pc:docMk/>
            <pc:sldMk cId="620331475" sldId="3214"/>
            <ac:spMk id="90" creationId="{B6A2DAC4-631C-4209-8993-824D091E5B9F}"/>
          </ac:spMkLst>
        </pc:spChg>
        <pc:spChg chg="add mod">
          <ac:chgData name="DO Cao tri" userId="8a4d30ce-ae00-41a4-9454-2cc5f8560419" providerId="ADAL" clId="{DF87BF7B-593A-40B1-A04C-C5BD6CE03008}" dt="2022-01-31T14:56:58.659" v="1281"/>
          <ac:spMkLst>
            <pc:docMk/>
            <pc:sldMk cId="620331475" sldId="3214"/>
            <ac:spMk id="91" creationId="{A2A31299-7CC3-418A-9073-8A94564CE60E}"/>
          </ac:spMkLst>
        </pc:spChg>
        <pc:spChg chg="add mod">
          <ac:chgData name="DO Cao tri" userId="8a4d30ce-ae00-41a4-9454-2cc5f8560419" providerId="ADAL" clId="{DF87BF7B-593A-40B1-A04C-C5BD6CE03008}" dt="2022-01-31T14:57:03.144" v="1283"/>
          <ac:spMkLst>
            <pc:docMk/>
            <pc:sldMk cId="620331475" sldId="3214"/>
            <ac:spMk id="92" creationId="{DF60B5A8-25B8-4C92-96FA-1C2AE412A44F}"/>
          </ac:spMkLst>
        </pc:spChg>
        <pc:grpChg chg="del">
          <ac:chgData name="DO Cao tri" userId="8a4d30ce-ae00-41a4-9454-2cc5f8560419" providerId="ADAL" clId="{DF87BF7B-593A-40B1-A04C-C5BD6CE03008}" dt="2022-01-31T14:54:14.050" v="1198" actId="478"/>
          <ac:grpSpMkLst>
            <pc:docMk/>
            <pc:sldMk cId="620331475" sldId="3214"/>
            <ac:grpSpMk id="56" creationId="{96C62594-AAD9-43DE-8AF6-3FBAAE5FD8DD}"/>
          </ac:grpSpMkLst>
        </pc:grpChg>
        <pc:grpChg chg="del">
          <ac:chgData name="DO Cao tri" userId="8a4d30ce-ae00-41a4-9454-2cc5f8560419" providerId="ADAL" clId="{DF87BF7B-593A-40B1-A04C-C5BD6CE03008}" dt="2022-01-31T14:54:14.050" v="1198" actId="478"/>
          <ac:grpSpMkLst>
            <pc:docMk/>
            <pc:sldMk cId="620331475" sldId="3214"/>
            <ac:grpSpMk id="57" creationId="{0A0CA5EC-0201-4042-8BD4-BD7CE96F446B}"/>
          </ac:grpSpMkLst>
        </pc:grpChg>
        <pc:grpChg chg="del">
          <ac:chgData name="DO Cao tri" userId="8a4d30ce-ae00-41a4-9454-2cc5f8560419" providerId="ADAL" clId="{DF87BF7B-593A-40B1-A04C-C5BD6CE03008}" dt="2022-01-31T14:54:14.050" v="1198" actId="478"/>
          <ac:grpSpMkLst>
            <pc:docMk/>
            <pc:sldMk cId="620331475" sldId="3214"/>
            <ac:grpSpMk id="58" creationId="{8792B421-4AB8-4B4A-AAD4-8C8EBE617F0B}"/>
          </ac:grpSpMkLst>
        </pc:grpChg>
        <pc:grpChg chg="add mod">
          <ac:chgData name="DO Cao tri" userId="8a4d30ce-ae00-41a4-9454-2cc5f8560419" providerId="ADAL" clId="{DF87BF7B-593A-40B1-A04C-C5BD6CE03008}" dt="2022-01-31T14:55:17.776" v="1258" actId="14826"/>
          <ac:grpSpMkLst>
            <pc:docMk/>
            <pc:sldMk cId="620331475" sldId="3214"/>
            <ac:grpSpMk id="60" creationId="{447AA676-C797-4687-82CD-AA5E3B8144B6}"/>
          </ac:grpSpMkLst>
        </pc:grpChg>
        <pc:grpChg chg="add mod">
          <ac:chgData name="DO Cao tri" userId="8a4d30ce-ae00-41a4-9454-2cc5f8560419" providerId="ADAL" clId="{DF87BF7B-593A-40B1-A04C-C5BD6CE03008}" dt="2022-01-31T14:56:11.943" v="1261" actId="14826"/>
          <ac:grpSpMkLst>
            <pc:docMk/>
            <pc:sldMk cId="620331475" sldId="3214"/>
            <ac:grpSpMk id="65" creationId="{D7490AF2-5C32-41C3-9FB6-7B450DA40D4F}"/>
          </ac:grpSpMkLst>
        </pc:grpChg>
        <pc:grpChg chg="del">
          <ac:chgData name="DO Cao tri" userId="8a4d30ce-ae00-41a4-9454-2cc5f8560419" providerId="ADAL" clId="{DF87BF7B-593A-40B1-A04C-C5BD6CE03008}" dt="2022-01-31T14:54:14.050" v="1198" actId="478"/>
          <ac:grpSpMkLst>
            <pc:docMk/>
            <pc:sldMk cId="620331475" sldId="3214"/>
            <ac:grpSpMk id="69" creationId="{C9376BAC-2696-4A35-9DFA-C76764E39ED2}"/>
          </ac:grpSpMkLst>
        </pc:grpChg>
        <pc:grpChg chg="add mod">
          <ac:chgData name="DO Cao tri" userId="8a4d30ce-ae00-41a4-9454-2cc5f8560419" providerId="ADAL" clId="{DF87BF7B-593A-40B1-A04C-C5BD6CE03008}" dt="2022-01-31T14:55:46.162" v="1259" actId="14826"/>
          <ac:grpSpMkLst>
            <pc:docMk/>
            <pc:sldMk cId="620331475" sldId="3214"/>
            <ac:grpSpMk id="77" creationId="{E57B420D-47E6-45CD-AB10-3E73D990D975}"/>
          </ac:grpSpMkLst>
        </pc:grpChg>
        <pc:grpChg chg="add mod">
          <ac:chgData name="DO Cao tri" userId="8a4d30ce-ae00-41a4-9454-2cc5f8560419" providerId="ADAL" clId="{DF87BF7B-593A-40B1-A04C-C5BD6CE03008}" dt="2022-01-31T14:56:00.543" v="1260" actId="14826"/>
          <ac:grpSpMkLst>
            <pc:docMk/>
            <pc:sldMk cId="620331475" sldId="3214"/>
            <ac:grpSpMk id="82" creationId="{1492CD0A-D3CB-4D00-B636-6CF8A932A6D5}"/>
          </ac:grpSpMkLst>
        </pc:grpChg>
        <pc:picChg chg="del">
          <ac:chgData name="DO Cao tri" userId="8a4d30ce-ae00-41a4-9454-2cc5f8560419" providerId="ADAL" clId="{DF87BF7B-593A-40B1-A04C-C5BD6CE03008}" dt="2022-01-31T14:56:33.508" v="1275" actId="478"/>
          <ac:picMkLst>
            <pc:docMk/>
            <pc:sldMk cId="620331475" sldId="3214"/>
            <ac:picMk id="19" creationId="{88D0FEFC-1F94-4989-A4F7-D4BB1510E659}"/>
          </ac:picMkLst>
        </pc:picChg>
        <pc:picChg chg="del">
          <ac:chgData name="DO Cao tri" userId="8a4d30ce-ae00-41a4-9454-2cc5f8560419" providerId="ADAL" clId="{DF87BF7B-593A-40B1-A04C-C5BD6CE03008}" dt="2022-01-31T14:56:33.508" v="1275" actId="478"/>
          <ac:picMkLst>
            <pc:docMk/>
            <pc:sldMk cId="620331475" sldId="3214"/>
            <ac:picMk id="20" creationId="{AAA42ECC-C38C-43A6-9438-3FC27AD1DE34}"/>
          </ac:picMkLst>
        </pc:picChg>
        <pc:picChg chg="del">
          <ac:chgData name="DO Cao tri" userId="8a4d30ce-ae00-41a4-9454-2cc5f8560419" providerId="ADAL" clId="{DF87BF7B-593A-40B1-A04C-C5BD6CE03008}" dt="2022-01-31T14:56:33.508" v="1275" actId="478"/>
          <ac:picMkLst>
            <pc:docMk/>
            <pc:sldMk cId="620331475" sldId="3214"/>
            <ac:picMk id="21" creationId="{36CDE702-715E-4634-8745-F5A6A4B5CAB3}"/>
          </ac:picMkLst>
        </pc:picChg>
        <pc:picChg chg="del">
          <ac:chgData name="DO Cao tri" userId="8a4d30ce-ae00-41a4-9454-2cc5f8560419" providerId="ADAL" clId="{DF87BF7B-593A-40B1-A04C-C5BD6CE03008}" dt="2022-01-31T14:56:33.508" v="1275" actId="478"/>
          <ac:picMkLst>
            <pc:docMk/>
            <pc:sldMk cId="620331475" sldId="3214"/>
            <ac:picMk id="22" creationId="{47C5499C-73D0-4BC1-ABA1-2A8C496F8CDF}"/>
          </ac:picMkLst>
        </pc:picChg>
        <pc:picChg chg="del">
          <ac:chgData name="DO Cao tri" userId="8a4d30ce-ae00-41a4-9454-2cc5f8560419" providerId="ADAL" clId="{DF87BF7B-593A-40B1-A04C-C5BD6CE03008}" dt="2022-01-31T14:56:33.508" v="1275" actId="478"/>
          <ac:picMkLst>
            <pc:docMk/>
            <pc:sldMk cId="620331475" sldId="3214"/>
            <ac:picMk id="23" creationId="{663EF24F-CEF6-4412-8DC8-0E29E905E984}"/>
          </ac:picMkLst>
        </pc:picChg>
        <pc:picChg chg="mod">
          <ac:chgData name="DO Cao tri" userId="8a4d30ce-ae00-41a4-9454-2cc5f8560419" providerId="ADAL" clId="{DF87BF7B-593A-40B1-A04C-C5BD6CE03008}" dt="2022-01-31T14:55:17.776" v="1258" actId="14826"/>
          <ac:picMkLst>
            <pc:docMk/>
            <pc:sldMk cId="620331475" sldId="3214"/>
            <ac:picMk id="64" creationId="{10409133-60D2-4D37-8ACE-8D04F0C313AA}"/>
          </ac:picMkLst>
        </pc:picChg>
        <pc:picChg chg="mod">
          <ac:chgData name="DO Cao tri" userId="8a4d30ce-ae00-41a4-9454-2cc5f8560419" providerId="ADAL" clId="{DF87BF7B-593A-40B1-A04C-C5BD6CE03008}" dt="2022-01-31T14:56:11.943" v="1261" actId="14826"/>
          <ac:picMkLst>
            <pc:docMk/>
            <pc:sldMk cId="620331475" sldId="3214"/>
            <ac:picMk id="76" creationId="{A86E507C-C58D-417C-96F5-F7D53307C04C}"/>
          </ac:picMkLst>
        </pc:picChg>
        <pc:picChg chg="mod">
          <ac:chgData name="DO Cao tri" userId="8a4d30ce-ae00-41a4-9454-2cc5f8560419" providerId="ADAL" clId="{DF87BF7B-593A-40B1-A04C-C5BD6CE03008}" dt="2022-01-31T14:55:46.162" v="1259" actId="14826"/>
          <ac:picMkLst>
            <pc:docMk/>
            <pc:sldMk cId="620331475" sldId="3214"/>
            <ac:picMk id="81" creationId="{37978F0C-7FC7-4313-B1D4-7217B274F5B6}"/>
          </ac:picMkLst>
        </pc:picChg>
        <pc:picChg chg="mod">
          <ac:chgData name="DO Cao tri" userId="8a4d30ce-ae00-41a4-9454-2cc5f8560419" providerId="ADAL" clId="{DF87BF7B-593A-40B1-A04C-C5BD6CE03008}" dt="2022-01-31T14:56:00.543" v="1260" actId="14826"/>
          <ac:picMkLst>
            <pc:docMk/>
            <pc:sldMk cId="620331475" sldId="3214"/>
            <ac:picMk id="86" creationId="{7C4E8C47-FEA9-480D-9970-E30486D943ED}"/>
          </ac:picMkLst>
        </pc:picChg>
        <pc:picChg chg="add mod">
          <ac:chgData name="DO Cao tri" userId="8a4d30ce-ae00-41a4-9454-2cc5f8560419" providerId="ADAL" clId="{DF87BF7B-593A-40B1-A04C-C5BD6CE03008}" dt="2022-01-31T14:56:36.870" v="1277"/>
          <ac:picMkLst>
            <pc:docMk/>
            <pc:sldMk cId="620331475" sldId="3214"/>
            <ac:picMk id="93" creationId="{70CE715C-16D0-42BF-9F56-404437FBA680}"/>
          </ac:picMkLst>
        </pc:picChg>
        <pc:picChg chg="add mod">
          <ac:chgData name="DO Cao tri" userId="8a4d30ce-ae00-41a4-9454-2cc5f8560419" providerId="ADAL" clId="{DF87BF7B-593A-40B1-A04C-C5BD6CE03008}" dt="2022-01-31T14:56:36.870" v="1277"/>
          <ac:picMkLst>
            <pc:docMk/>
            <pc:sldMk cId="620331475" sldId="3214"/>
            <ac:picMk id="94" creationId="{4B02D4E3-57F6-4BD2-888F-3F29CFB95F5A}"/>
          </ac:picMkLst>
        </pc:picChg>
        <pc:picChg chg="add mod">
          <ac:chgData name="DO Cao tri" userId="8a4d30ce-ae00-41a4-9454-2cc5f8560419" providerId="ADAL" clId="{DF87BF7B-593A-40B1-A04C-C5BD6CE03008}" dt="2022-01-31T14:56:36.870" v="1277"/>
          <ac:picMkLst>
            <pc:docMk/>
            <pc:sldMk cId="620331475" sldId="3214"/>
            <ac:picMk id="95" creationId="{11EE809B-3473-4C49-BA71-F22666E96F42}"/>
          </ac:picMkLst>
        </pc:picChg>
      </pc:sldChg>
      <pc:sldChg chg="addSp delSp modSp add mod">
        <pc:chgData name="DO Cao tri" userId="8a4d30ce-ae00-41a4-9454-2cc5f8560419" providerId="ADAL" clId="{DF87BF7B-593A-40B1-A04C-C5BD6CE03008}" dt="2022-01-31T14:58:40.159" v="1341"/>
        <pc:sldMkLst>
          <pc:docMk/>
          <pc:sldMk cId="977501518" sldId="3215"/>
        </pc:sldMkLst>
        <pc:spChg chg="mod">
          <ac:chgData name="DO Cao tri" userId="8a4d30ce-ae00-41a4-9454-2cc5f8560419" providerId="ADAL" clId="{DF87BF7B-593A-40B1-A04C-C5BD6CE03008}" dt="2022-01-31T14:58:31.960" v="1339" actId="20577"/>
          <ac:spMkLst>
            <pc:docMk/>
            <pc:sldMk cId="977501518" sldId="3215"/>
            <ac:spMk id="6" creationId="{B4743BC7-A217-4053-B4C6-BF41B372C883}"/>
          </ac:spMkLst>
        </pc:spChg>
        <pc:spChg chg="mod">
          <ac:chgData name="DO Cao tri" userId="8a4d30ce-ae00-41a4-9454-2cc5f8560419" providerId="ADAL" clId="{DF87BF7B-593A-40B1-A04C-C5BD6CE03008}" dt="2022-01-31T14:58:24.460" v="1325" actId="14100"/>
          <ac:spMkLst>
            <pc:docMk/>
            <pc:sldMk cId="977501518" sldId="3215"/>
            <ac:spMk id="8" creationId="{5D5B80F8-E3EE-4484-BA7B-96A47858F9DD}"/>
          </ac:spMkLst>
        </pc:spChg>
        <pc:spChg chg="mod">
          <ac:chgData name="DO Cao tri" userId="8a4d30ce-ae00-41a4-9454-2cc5f8560419" providerId="ADAL" clId="{DF87BF7B-593A-40B1-A04C-C5BD6CE03008}" dt="2022-01-31T14:58:12.476" v="1323" actId="20577"/>
          <ac:spMkLst>
            <pc:docMk/>
            <pc:sldMk cId="977501518" sldId="3215"/>
            <ac:spMk id="11" creationId="{F91B120B-2543-4CCF-A66E-C6A2B40C38BF}"/>
          </ac:spMkLst>
        </pc:spChg>
        <pc:spChg chg="del">
          <ac:chgData name="DO Cao tri" userId="8a4d30ce-ae00-41a4-9454-2cc5f8560419" providerId="ADAL" clId="{DF87BF7B-593A-40B1-A04C-C5BD6CE03008}" dt="2022-01-31T14:58:39.876" v="1340" actId="478"/>
          <ac:spMkLst>
            <pc:docMk/>
            <pc:sldMk cId="977501518" sldId="3215"/>
            <ac:spMk id="13" creationId="{64C63BC8-2B8C-4732-9E1F-FD40AA54F03C}"/>
          </ac:spMkLst>
        </pc:spChg>
        <pc:spChg chg="del">
          <ac:chgData name="DO Cao tri" userId="8a4d30ce-ae00-41a4-9454-2cc5f8560419" providerId="ADAL" clId="{DF87BF7B-593A-40B1-A04C-C5BD6CE03008}" dt="2022-01-31T14:58:39.876" v="1340" actId="478"/>
          <ac:spMkLst>
            <pc:docMk/>
            <pc:sldMk cId="977501518" sldId="3215"/>
            <ac:spMk id="14" creationId="{9AA57946-1A50-4134-980B-217D3BC4A5E3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16" creationId="{B3C42E89-5F09-4E3D-ADC1-82A629B7977D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17" creationId="{DD136CC0-5C20-4262-BD35-7CD4BCBE4C2E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18" creationId="{0C1AA714-B41B-4992-B3DE-576EEC804AE6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19" creationId="{DB293617-2780-45E2-B22F-98BC870243FB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20" creationId="{4F6EE21A-3CE8-4019-B55D-9E7BA0BFBD56}"/>
          </ac:spMkLst>
        </pc:spChg>
        <pc:spChg chg="del">
          <ac:chgData name="DO Cao tri" userId="8a4d30ce-ae00-41a4-9454-2cc5f8560419" providerId="ADAL" clId="{DF87BF7B-593A-40B1-A04C-C5BD6CE03008}" dt="2022-01-31T14:58:21.083" v="1324" actId="478"/>
          <ac:spMkLst>
            <pc:docMk/>
            <pc:sldMk cId="977501518" sldId="3215"/>
            <ac:spMk id="21" creationId="{E36FC109-22B3-4EF5-91E6-99C590E1AD1A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4" creationId="{6E114E44-E33D-4AD2-800D-E576CE664283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5" creationId="{7738AC04-30DF-435E-B578-5A37765F71EA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6" creationId="{644195AD-3738-4F32-B827-FC99835D2F3C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7" creationId="{A263412E-97E7-45D9-84D7-7C74D556D032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8" creationId="{4483AA6F-9E4C-420B-8A00-6756E4A6A6FE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29" creationId="{3198FB35-27EF-4C52-9849-07A2938DEB1D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30" creationId="{FD2BB05F-FD1B-464D-83AA-FE3F954A51A0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31" creationId="{F46BB411-E2AD-480D-AB5A-6C5A6FB5A5B5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32" creationId="{53DD9998-BB77-453D-A358-8D4A7AD4990A}"/>
          </ac:spMkLst>
        </pc:spChg>
        <pc:spChg chg="del">
          <ac:chgData name="DO Cao tri" userId="8a4d30ce-ae00-41a4-9454-2cc5f8560419" providerId="ADAL" clId="{DF87BF7B-593A-40B1-A04C-C5BD6CE03008}" dt="2022-01-31T14:56:53.171" v="1278" actId="478"/>
          <ac:spMkLst>
            <pc:docMk/>
            <pc:sldMk cId="977501518" sldId="3215"/>
            <ac:spMk id="33" creationId="{49D223BF-A86F-40B6-B4C5-DDE32EF856AA}"/>
          </ac:spMkLst>
        </pc:spChg>
        <pc:spChg chg="add mod">
          <ac:chgData name="DO Cao tri" userId="8a4d30ce-ae00-41a4-9454-2cc5f8560419" providerId="ADAL" clId="{DF87BF7B-593A-40B1-A04C-C5BD6CE03008}" dt="2022-01-31T14:57:21.564" v="1291"/>
          <ac:spMkLst>
            <pc:docMk/>
            <pc:sldMk cId="977501518" sldId="3215"/>
            <ac:spMk id="39" creationId="{EA93998C-051E-48DA-A988-749AB10C9A8F}"/>
          </ac:spMkLst>
        </pc:spChg>
        <pc:spChg chg="add mod">
          <ac:chgData name="DO Cao tri" userId="8a4d30ce-ae00-41a4-9454-2cc5f8560419" providerId="ADAL" clId="{DF87BF7B-593A-40B1-A04C-C5BD6CE03008}" dt="2022-01-31T14:57:14.276" v="1287"/>
          <ac:spMkLst>
            <pc:docMk/>
            <pc:sldMk cId="977501518" sldId="3215"/>
            <ac:spMk id="40" creationId="{413DB47C-5208-4A45-A848-F3D42E2A3DEC}"/>
          </ac:spMkLst>
        </pc:spChg>
        <pc:spChg chg="add mod">
          <ac:chgData name="DO Cao tri" userId="8a4d30ce-ae00-41a4-9454-2cc5f8560419" providerId="ADAL" clId="{DF87BF7B-593A-40B1-A04C-C5BD6CE03008}" dt="2022-01-31T14:57:27.876" v="1295"/>
          <ac:spMkLst>
            <pc:docMk/>
            <pc:sldMk cId="977501518" sldId="3215"/>
            <ac:spMk id="41" creationId="{2A463288-AE86-415B-B0A9-3A1C04FABB53}"/>
          </ac:spMkLst>
        </pc:spChg>
        <pc:spChg chg="add mod">
          <ac:chgData name="DO Cao tri" userId="8a4d30ce-ae00-41a4-9454-2cc5f8560419" providerId="ADAL" clId="{DF87BF7B-593A-40B1-A04C-C5BD6CE03008}" dt="2022-01-31T14:57:18.576" v="1289"/>
          <ac:spMkLst>
            <pc:docMk/>
            <pc:sldMk cId="977501518" sldId="3215"/>
            <ac:spMk id="42" creationId="{AC097BB2-02C3-4FB3-845C-FEBC1F9CEE7F}"/>
          </ac:spMkLst>
        </pc:spChg>
        <pc:spChg chg="add mod">
          <ac:chgData name="DO Cao tri" userId="8a4d30ce-ae00-41a4-9454-2cc5f8560419" providerId="ADAL" clId="{DF87BF7B-593A-40B1-A04C-C5BD6CE03008}" dt="2022-01-31T14:56:53.480" v="1279"/>
          <ac:spMkLst>
            <pc:docMk/>
            <pc:sldMk cId="977501518" sldId="3215"/>
            <ac:spMk id="43" creationId="{793BAFDD-F227-4641-826B-560FB4BCDA1C}"/>
          </ac:spMkLst>
        </pc:spChg>
        <pc:spChg chg="add mod">
          <ac:chgData name="DO Cao tri" userId="8a4d30ce-ae00-41a4-9454-2cc5f8560419" providerId="ADAL" clId="{DF87BF7B-593A-40B1-A04C-C5BD6CE03008}" dt="2022-01-31T14:56:53.480" v="1279"/>
          <ac:spMkLst>
            <pc:docMk/>
            <pc:sldMk cId="977501518" sldId="3215"/>
            <ac:spMk id="44" creationId="{44F83863-9F75-41AD-A08B-48A51EC76913}"/>
          </ac:spMkLst>
        </pc:spChg>
        <pc:spChg chg="add mod">
          <ac:chgData name="DO Cao tri" userId="8a4d30ce-ae00-41a4-9454-2cc5f8560419" providerId="ADAL" clId="{DF87BF7B-593A-40B1-A04C-C5BD6CE03008}" dt="2022-01-31T14:58:40.159" v="1341"/>
          <ac:spMkLst>
            <pc:docMk/>
            <pc:sldMk cId="977501518" sldId="3215"/>
            <ac:spMk id="48" creationId="{90947058-1A4C-43E6-A9EE-DE215B46170B}"/>
          </ac:spMkLst>
        </pc:spChg>
        <pc:spChg chg="add mod">
          <ac:chgData name="DO Cao tri" userId="8a4d30ce-ae00-41a4-9454-2cc5f8560419" providerId="ADAL" clId="{DF87BF7B-593A-40B1-A04C-C5BD6CE03008}" dt="2022-01-31T14:58:40.159" v="1341"/>
          <ac:spMkLst>
            <pc:docMk/>
            <pc:sldMk cId="977501518" sldId="3215"/>
            <ac:spMk id="49" creationId="{C0C0AFE4-F9A3-43C1-90BA-58EF544ED497}"/>
          </ac:spMkLst>
        </pc:spChg>
        <pc:picChg chg="del">
          <ac:chgData name="DO Cao tri" userId="8a4d30ce-ae00-41a4-9454-2cc5f8560419" providerId="ADAL" clId="{DF87BF7B-593A-40B1-A04C-C5BD6CE03008}" dt="2022-01-31T14:58:39.876" v="1340" actId="478"/>
          <ac:picMkLst>
            <pc:docMk/>
            <pc:sldMk cId="977501518" sldId="3215"/>
            <ac:picMk id="15" creationId="{4D20386C-8AE0-4563-94FC-D13DF5A0E894}"/>
          </ac:picMkLst>
        </pc:picChg>
        <pc:picChg chg="del">
          <ac:chgData name="DO Cao tri" userId="8a4d30ce-ae00-41a4-9454-2cc5f8560419" providerId="ADAL" clId="{DF87BF7B-593A-40B1-A04C-C5BD6CE03008}" dt="2022-01-31T14:58:21.083" v="1324" actId="478"/>
          <ac:picMkLst>
            <pc:docMk/>
            <pc:sldMk cId="977501518" sldId="3215"/>
            <ac:picMk id="22" creationId="{7B571913-F1FA-4F8E-A248-C3407C29DB42}"/>
          </ac:picMkLst>
        </pc:picChg>
        <pc:picChg chg="del">
          <ac:chgData name="DO Cao tri" userId="8a4d30ce-ae00-41a4-9454-2cc5f8560419" providerId="ADAL" clId="{DF87BF7B-593A-40B1-A04C-C5BD6CE03008}" dt="2022-01-31T14:58:21.083" v="1324" actId="478"/>
          <ac:picMkLst>
            <pc:docMk/>
            <pc:sldMk cId="977501518" sldId="3215"/>
            <ac:picMk id="23" creationId="{8D140356-F629-4C52-B8F7-BC487F6E0FAD}"/>
          </ac:picMkLst>
        </pc:picChg>
        <pc:picChg chg="del">
          <ac:chgData name="DO Cao tri" userId="8a4d30ce-ae00-41a4-9454-2cc5f8560419" providerId="ADAL" clId="{DF87BF7B-593A-40B1-A04C-C5BD6CE03008}" dt="2022-01-31T14:56:53.171" v="1278" actId="478"/>
          <ac:picMkLst>
            <pc:docMk/>
            <pc:sldMk cId="977501518" sldId="3215"/>
            <ac:picMk id="34" creationId="{7E3B8195-FA29-4CDC-A79F-6AAC401F5F8F}"/>
          </ac:picMkLst>
        </pc:picChg>
        <pc:picChg chg="del">
          <ac:chgData name="DO Cao tri" userId="8a4d30ce-ae00-41a4-9454-2cc5f8560419" providerId="ADAL" clId="{DF87BF7B-593A-40B1-A04C-C5BD6CE03008}" dt="2022-01-31T14:56:53.171" v="1278" actId="478"/>
          <ac:picMkLst>
            <pc:docMk/>
            <pc:sldMk cId="977501518" sldId="3215"/>
            <ac:picMk id="35" creationId="{CC2B2644-3ACE-4690-BCE7-DF24D9E79738}"/>
          </ac:picMkLst>
        </pc:picChg>
        <pc:picChg chg="del">
          <ac:chgData name="DO Cao tri" userId="8a4d30ce-ae00-41a4-9454-2cc5f8560419" providerId="ADAL" clId="{DF87BF7B-593A-40B1-A04C-C5BD6CE03008}" dt="2022-01-31T14:56:53.171" v="1278" actId="478"/>
          <ac:picMkLst>
            <pc:docMk/>
            <pc:sldMk cId="977501518" sldId="3215"/>
            <ac:picMk id="36" creationId="{48384BDB-D894-4F1C-ACC4-3EFB835DB5F6}"/>
          </ac:picMkLst>
        </pc:picChg>
        <pc:picChg chg="del">
          <ac:chgData name="DO Cao tri" userId="8a4d30ce-ae00-41a4-9454-2cc5f8560419" providerId="ADAL" clId="{DF87BF7B-593A-40B1-A04C-C5BD6CE03008}" dt="2022-01-31T14:56:53.171" v="1278" actId="478"/>
          <ac:picMkLst>
            <pc:docMk/>
            <pc:sldMk cId="977501518" sldId="3215"/>
            <ac:picMk id="37" creationId="{2112C918-32D8-4B61-99F4-F14E223A7094}"/>
          </ac:picMkLst>
        </pc:picChg>
        <pc:picChg chg="del">
          <ac:chgData name="DO Cao tri" userId="8a4d30ce-ae00-41a4-9454-2cc5f8560419" providerId="ADAL" clId="{DF87BF7B-593A-40B1-A04C-C5BD6CE03008}" dt="2022-01-31T14:56:53.171" v="1278" actId="478"/>
          <ac:picMkLst>
            <pc:docMk/>
            <pc:sldMk cId="977501518" sldId="3215"/>
            <ac:picMk id="38" creationId="{2DFD4F56-B16C-4ACE-B624-2DA22884433E}"/>
          </ac:picMkLst>
        </pc:picChg>
        <pc:picChg chg="add mod">
          <ac:chgData name="DO Cao tri" userId="8a4d30ce-ae00-41a4-9454-2cc5f8560419" providerId="ADAL" clId="{DF87BF7B-593A-40B1-A04C-C5BD6CE03008}" dt="2022-01-31T14:56:53.480" v="1279"/>
          <ac:picMkLst>
            <pc:docMk/>
            <pc:sldMk cId="977501518" sldId="3215"/>
            <ac:picMk id="45" creationId="{0DCFDCB0-D724-4E2C-8DFE-B47B8998403B}"/>
          </ac:picMkLst>
        </pc:picChg>
        <pc:picChg chg="add mod">
          <ac:chgData name="DO Cao tri" userId="8a4d30ce-ae00-41a4-9454-2cc5f8560419" providerId="ADAL" clId="{DF87BF7B-593A-40B1-A04C-C5BD6CE03008}" dt="2022-01-31T14:56:53.480" v="1279"/>
          <ac:picMkLst>
            <pc:docMk/>
            <pc:sldMk cId="977501518" sldId="3215"/>
            <ac:picMk id="46" creationId="{369E4CFC-F48A-48FD-8BEB-3EF36109956A}"/>
          </ac:picMkLst>
        </pc:picChg>
        <pc:picChg chg="add mod">
          <ac:chgData name="DO Cao tri" userId="8a4d30ce-ae00-41a4-9454-2cc5f8560419" providerId="ADAL" clId="{DF87BF7B-593A-40B1-A04C-C5BD6CE03008}" dt="2022-01-31T14:56:53.480" v="1279"/>
          <ac:picMkLst>
            <pc:docMk/>
            <pc:sldMk cId="977501518" sldId="3215"/>
            <ac:picMk id="47" creationId="{88C17134-BC47-4855-8966-D31A3A378EF1}"/>
          </ac:picMkLst>
        </pc:picChg>
        <pc:picChg chg="add mod">
          <ac:chgData name="DO Cao tri" userId="8a4d30ce-ae00-41a4-9454-2cc5f8560419" providerId="ADAL" clId="{DF87BF7B-593A-40B1-A04C-C5BD6CE03008}" dt="2022-01-31T14:58:40.159" v="1341"/>
          <ac:picMkLst>
            <pc:docMk/>
            <pc:sldMk cId="977501518" sldId="3215"/>
            <ac:picMk id="50" creationId="{0F5F58EC-CCF3-4509-9880-0BC250E02DAD}"/>
          </ac:picMkLst>
        </pc:picChg>
      </pc:sldChg>
    </pc:docChg>
  </pc:docChgLst>
  <pc:docChgLst>
    <pc:chgData name="DO Cao tri" userId="8a4d30ce-ae00-41a4-9454-2cc5f8560419" providerId="ADAL" clId="{0EFE49CE-779F-4D13-B7A9-3B97DF9AD6EB}"/>
    <pc:docChg chg="undo redo custSel addSld delSld modSld sldOrd modMainMaster delSection modSection">
      <pc:chgData name="DO Cao tri" userId="8a4d30ce-ae00-41a4-9454-2cc5f8560419" providerId="ADAL" clId="{0EFE49CE-779F-4D13-B7A9-3B97DF9AD6EB}" dt="2021-10-19T14:59:46.772" v="1794" actId="478"/>
      <pc:docMkLst>
        <pc:docMk/>
      </pc:docMkLst>
      <pc:sldChg chg="modSp mod">
        <pc:chgData name="DO Cao tri" userId="8a4d30ce-ae00-41a4-9454-2cc5f8560419" providerId="ADAL" clId="{0EFE49CE-779F-4D13-B7A9-3B97DF9AD6EB}" dt="2021-10-13T08:16:02.030" v="30" actId="20577"/>
        <pc:sldMkLst>
          <pc:docMk/>
          <pc:sldMk cId="1503423724" sldId="256"/>
        </pc:sldMkLst>
        <pc:spChg chg="mod">
          <ac:chgData name="DO Cao tri" userId="8a4d30ce-ae00-41a4-9454-2cc5f8560419" providerId="ADAL" clId="{0EFE49CE-779F-4D13-B7A9-3B97DF9AD6EB}" dt="2021-10-13T08:16:02.030" v="30" actId="20577"/>
          <ac:spMkLst>
            <pc:docMk/>
            <pc:sldMk cId="1503423724" sldId="256"/>
            <ac:spMk id="4" creationId="{03B7A4F2-0C97-42A3-A7F0-4A5FBDC5E25A}"/>
          </ac:spMkLst>
        </pc:spChg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3677627913" sldId="257"/>
        </pc:sldMkLst>
      </pc:sldChg>
      <pc:sldChg chg="ord">
        <pc:chgData name="DO Cao tri" userId="8a4d30ce-ae00-41a4-9454-2cc5f8560419" providerId="ADAL" clId="{0EFE49CE-779F-4D13-B7A9-3B97DF9AD6EB}" dt="2021-10-13T08:15:54.982" v="3"/>
        <pc:sldMkLst>
          <pc:docMk/>
          <pc:sldMk cId="3379298639" sldId="259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3850773988" sldId="260"/>
        </pc:sldMkLst>
      </pc:sldChg>
      <pc:sldChg chg="ord">
        <pc:chgData name="DO Cao tri" userId="8a4d30ce-ae00-41a4-9454-2cc5f8560419" providerId="ADAL" clId="{0EFE49CE-779F-4D13-B7A9-3B97DF9AD6EB}" dt="2021-10-13T08:15:54.982" v="3"/>
        <pc:sldMkLst>
          <pc:docMk/>
          <pc:sldMk cId="203100000" sldId="261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2580693949" sldId="262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151872331" sldId="263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3144503296" sldId="264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738076595" sldId="266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56433049" sldId="267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290988396" sldId="268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2281809154" sldId="269"/>
        </pc:sldMkLst>
      </pc:sldChg>
      <pc:sldChg chg="del">
        <pc:chgData name="DO Cao tri" userId="8a4d30ce-ae00-41a4-9454-2cc5f8560419" providerId="ADAL" clId="{0EFE49CE-779F-4D13-B7A9-3B97DF9AD6EB}" dt="2021-10-13T09:06:21.702" v="736" actId="47"/>
        <pc:sldMkLst>
          <pc:docMk/>
          <pc:sldMk cId="2242273723" sldId="270"/>
        </pc:sldMkLst>
      </pc:sldChg>
      <pc:sldChg chg="del">
        <pc:chgData name="DO Cao tri" userId="8a4d30ce-ae00-41a4-9454-2cc5f8560419" providerId="ADAL" clId="{0EFE49CE-779F-4D13-B7A9-3B97DF9AD6EB}" dt="2021-10-13T09:06:23.589" v="737" actId="47"/>
        <pc:sldMkLst>
          <pc:docMk/>
          <pc:sldMk cId="854757079" sldId="271"/>
        </pc:sldMkLst>
      </pc:sldChg>
      <pc:sldChg chg="addSp delSp modSp new mod">
        <pc:chgData name="DO Cao tri" userId="8a4d30ce-ae00-41a4-9454-2cc5f8560419" providerId="ADAL" clId="{0EFE49CE-779F-4D13-B7A9-3B97DF9AD6EB}" dt="2021-10-13T08:16:20.358" v="50" actId="20577"/>
        <pc:sldMkLst>
          <pc:docMk/>
          <pc:sldMk cId="1174202418" sldId="272"/>
        </pc:sldMkLst>
        <pc:spChg chg="mod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2" creationId="{7107AD21-B73A-4D12-BDAC-E02435EE3509}"/>
          </ac:spMkLst>
        </pc:spChg>
        <pc:spChg chg="mod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3" creationId="{6A11D209-AA93-44ED-9E4D-AC10F634C722}"/>
          </ac:spMkLst>
        </pc:spChg>
        <pc:spChg chg="del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4" creationId="{BF935824-DF55-40A4-9D4A-8E9EB25C6B87}"/>
          </ac:spMkLst>
        </pc:spChg>
        <pc:spChg chg="del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5" creationId="{5E3443A4-4B5C-4899-9D68-81449F9C6F51}"/>
          </ac:spMkLst>
        </pc:spChg>
        <pc:spChg chg="del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6" creationId="{4DB2DAC1-9F45-4CF0-9649-55141E3BBE73}"/>
          </ac:spMkLst>
        </pc:spChg>
        <pc:spChg chg="del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7" creationId="{5E436C21-FF59-44F1-8285-737AAD40AEE8}"/>
          </ac:spMkLst>
        </pc:spChg>
        <pc:spChg chg="add mod">
          <ac:chgData name="DO Cao tri" userId="8a4d30ce-ae00-41a4-9454-2cc5f8560419" providerId="ADAL" clId="{0EFE49CE-779F-4D13-B7A9-3B97DF9AD6EB}" dt="2021-10-13T08:16:20.358" v="50" actId="20577"/>
          <ac:spMkLst>
            <pc:docMk/>
            <pc:sldMk cId="1174202418" sldId="272"/>
            <ac:spMk id="8" creationId="{44A6715F-BBA6-4438-ABC7-6E7C99F64A3F}"/>
          </ac:spMkLst>
        </pc:spChg>
        <pc:spChg chg="add mod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9" creationId="{E4FDC398-38B6-4155-AEEE-36C6D97AD1FD}"/>
          </ac:spMkLst>
        </pc:spChg>
        <pc:spChg chg="add mod">
          <ac:chgData name="DO Cao tri" userId="8a4d30ce-ae00-41a4-9454-2cc5f8560419" providerId="ADAL" clId="{0EFE49CE-779F-4D13-B7A9-3B97DF9AD6EB}" dt="2021-10-13T08:16:11.517" v="32"/>
          <ac:spMkLst>
            <pc:docMk/>
            <pc:sldMk cId="1174202418" sldId="272"/>
            <ac:spMk id="10" creationId="{0838494D-3904-466F-B431-04E3B19434D7}"/>
          </ac:spMkLst>
        </pc:spChg>
      </pc:sldChg>
      <pc:sldChg chg="addSp delSp modSp new mod">
        <pc:chgData name="DO Cao tri" userId="8a4d30ce-ae00-41a4-9454-2cc5f8560419" providerId="ADAL" clId="{0EFE49CE-779F-4D13-B7A9-3B97DF9AD6EB}" dt="2021-10-13T09:43:20.014" v="1347" actId="6549"/>
        <pc:sldMkLst>
          <pc:docMk/>
          <pc:sldMk cId="2370614302" sldId="273"/>
        </pc:sldMkLst>
        <pc:spChg chg="mod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2" creationId="{7D3C9F45-C3D3-4301-897C-AA95260A5D7F}"/>
          </ac:spMkLst>
        </pc:spChg>
        <pc:spChg chg="mod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3" creationId="{41456666-3FA1-4480-A543-C8E5C253360D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4" creationId="{0A28AAD9-8A08-4CEF-8975-1C2A9494B766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5" creationId="{5E1CAAA0-7E81-468C-9CD1-EE6CE03FEF67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6" creationId="{FD8D0EC2-4E5D-4A48-A768-924D827FC51B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7" creationId="{4D39A2B6-C535-4042-B6FF-1B6E973E9C9A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8" creationId="{57128BBF-C06A-4AAE-B10B-1AEC89FA3A0D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9" creationId="{2F370875-EA36-456E-8520-29D27339501D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0" creationId="{52BB6EC2-2182-4CCC-AFE0-D2300FE65FDF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1" creationId="{2FFB9781-42FE-4251-91DB-8FB174387BAE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2" creationId="{54099B9F-9396-4603-97C5-64FAA9C84F04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3" creationId="{8C9F68DB-A528-4B58-9C76-B9DF0A2AA8E9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4" creationId="{227EDCBF-35A1-43D5-A182-CE96D01C5ADF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5" creationId="{E30CD8FE-9C6E-4112-8731-DE68EB590613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6" creationId="{5971C9FD-32C7-4ABD-817C-BF1286548D40}"/>
          </ac:spMkLst>
        </pc:spChg>
        <pc:spChg chg="del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7" creationId="{F1281C11-26E0-43F9-94C8-C65675E92B19}"/>
          </ac:spMkLst>
        </pc:spChg>
        <pc:spChg chg="add mod">
          <ac:chgData name="DO Cao tri" userId="8a4d30ce-ae00-41a4-9454-2cc5f8560419" providerId="ADAL" clId="{0EFE49CE-779F-4D13-B7A9-3B97DF9AD6EB}" dt="2021-10-13T09:43:20.014" v="1347" actId="6549"/>
          <ac:spMkLst>
            <pc:docMk/>
            <pc:sldMk cId="2370614302" sldId="273"/>
            <ac:spMk id="18" creationId="{2407B621-9FD2-46EB-B77F-A7AB9F0D6503}"/>
          </ac:spMkLst>
        </pc:spChg>
        <pc:spChg chg="add mod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19" creationId="{73A02AC0-3C7B-4F12-A64B-8E4D4E14992E}"/>
          </ac:spMkLst>
        </pc:spChg>
        <pc:spChg chg="add mod">
          <ac:chgData name="DO Cao tri" userId="8a4d30ce-ae00-41a4-9454-2cc5f8560419" providerId="ADAL" clId="{0EFE49CE-779F-4D13-B7A9-3B97DF9AD6EB}" dt="2021-10-13T08:16:27.042" v="52"/>
          <ac:spMkLst>
            <pc:docMk/>
            <pc:sldMk cId="2370614302" sldId="273"/>
            <ac:spMk id="20" creationId="{124DF116-C80E-4516-86C9-044DC0F5E17C}"/>
          </ac:spMkLst>
        </pc:spChg>
      </pc:sldChg>
      <pc:sldChg chg="addSp delSp modSp new mod">
        <pc:chgData name="DO Cao tri" userId="8a4d30ce-ae00-41a4-9454-2cc5f8560419" providerId="ADAL" clId="{0EFE49CE-779F-4D13-B7A9-3B97DF9AD6EB}" dt="2021-10-19T14:59:46.772" v="1794" actId="478"/>
        <pc:sldMkLst>
          <pc:docMk/>
          <pc:sldMk cId="1333348991" sldId="274"/>
        </pc:sldMkLst>
        <pc:spChg chg="del">
          <ac:chgData name="DO Cao tri" userId="8a4d30ce-ae00-41a4-9454-2cc5f8560419" providerId="ADAL" clId="{0EFE49CE-779F-4D13-B7A9-3B97DF9AD6EB}" dt="2021-10-13T08:16:45.288" v="62"/>
          <ac:spMkLst>
            <pc:docMk/>
            <pc:sldMk cId="1333348991" sldId="274"/>
            <ac:spMk id="2" creationId="{3ABF1DA2-B91A-4DF5-8A15-F39D5A4D52EB}"/>
          </ac:spMkLst>
        </pc:spChg>
        <pc:spChg chg="del">
          <ac:chgData name="DO Cao tri" userId="8a4d30ce-ae00-41a4-9454-2cc5f8560419" providerId="ADAL" clId="{0EFE49CE-779F-4D13-B7A9-3B97DF9AD6EB}" dt="2021-10-13T08:16:45.288" v="62"/>
          <ac:spMkLst>
            <pc:docMk/>
            <pc:sldMk cId="1333348991" sldId="274"/>
            <ac:spMk id="3" creationId="{DB71BC3F-FB23-4072-BE77-8B23EA727271}"/>
          </ac:spMkLst>
        </pc:spChg>
        <pc:spChg chg="del">
          <ac:chgData name="DO Cao tri" userId="8a4d30ce-ae00-41a4-9454-2cc5f8560419" providerId="ADAL" clId="{0EFE49CE-779F-4D13-B7A9-3B97DF9AD6EB}" dt="2021-10-13T08:16:45.288" v="62"/>
          <ac:spMkLst>
            <pc:docMk/>
            <pc:sldMk cId="1333348991" sldId="274"/>
            <ac:spMk id="4" creationId="{E36F14CE-EBC8-40F4-A449-737A8AE17516}"/>
          </ac:spMkLst>
        </pc:spChg>
        <pc:spChg chg="add del mod">
          <ac:chgData name="DO Cao tri" userId="8a4d30ce-ae00-41a4-9454-2cc5f8560419" providerId="ADAL" clId="{0EFE49CE-779F-4D13-B7A9-3B97DF9AD6EB}" dt="2021-10-13T08:35:33.838" v="524" actId="478"/>
          <ac:spMkLst>
            <pc:docMk/>
            <pc:sldMk cId="1333348991" sldId="274"/>
            <ac:spMk id="5" creationId="{E825A5FF-C008-4ED6-B225-57624EAE9FBB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6" creationId="{4D1650D1-59F8-49C5-9DD3-66FFD0EEEA65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7" creationId="{F64E90BB-DBED-4A6A-AFE7-3C8FB5230923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8" creationId="{9875C346-BE44-4C39-B8BE-41C7DD6D8F72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9" creationId="{20AAA74D-1969-4B9B-A671-D58E5355EB03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0" creationId="{1D3E707C-72DC-42F4-BEBE-A322DA30E48D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1" creationId="{FC91E568-7858-4FC0-82DA-F7758A8E631B}"/>
          </ac:spMkLst>
        </pc:spChg>
        <pc:spChg chg="add del mod">
          <ac:chgData name="DO Cao tri" userId="8a4d30ce-ae00-41a4-9454-2cc5f8560419" providerId="ADAL" clId="{0EFE49CE-779F-4D13-B7A9-3B97DF9AD6EB}" dt="2021-10-13T08:33:54.751" v="448" actId="478"/>
          <ac:spMkLst>
            <pc:docMk/>
            <pc:sldMk cId="1333348991" sldId="274"/>
            <ac:spMk id="12" creationId="{04639A31-9F28-4EE1-A273-097508220362}"/>
          </ac:spMkLst>
        </pc:spChg>
        <pc:spChg chg="add del mod">
          <ac:chgData name="DO Cao tri" userId="8a4d30ce-ae00-41a4-9454-2cc5f8560419" providerId="ADAL" clId="{0EFE49CE-779F-4D13-B7A9-3B97DF9AD6EB}" dt="2021-10-13T08:33:54.751" v="448" actId="478"/>
          <ac:spMkLst>
            <pc:docMk/>
            <pc:sldMk cId="1333348991" sldId="274"/>
            <ac:spMk id="13" creationId="{5E9650A1-07FE-4E46-90EC-1687A9CECDBB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4" creationId="{FD63A22D-F59F-4580-8A39-92AF1E1A8BCE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5" creationId="{5B49B391-298B-464E-98A5-A1B6C809B679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6" creationId="{CA2B46C5-BD3B-4886-AB63-825636B9F247}"/>
          </ac:spMkLst>
        </pc:spChg>
        <pc:spChg chg="add del mod">
          <ac:chgData name="DO Cao tri" userId="8a4d30ce-ae00-41a4-9454-2cc5f8560419" providerId="ADAL" clId="{0EFE49CE-779F-4D13-B7A9-3B97DF9AD6EB}" dt="2021-10-13T08:35:25.464" v="522" actId="478"/>
          <ac:spMkLst>
            <pc:docMk/>
            <pc:sldMk cId="1333348991" sldId="274"/>
            <ac:spMk id="17" creationId="{F1A05CEB-D9D4-4BE0-BCCB-4CD5A4A4E8DA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25" creationId="{058A52E3-CE6A-4F1F-B7CF-D40791430261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26" creationId="{3AD3B0D7-ED9B-4B60-A6A2-B41C7AA700E6}"/>
          </ac:spMkLst>
        </pc:spChg>
        <pc:spChg chg="add del mod">
          <ac:chgData name="DO Cao tri" userId="8a4d30ce-ae00-41a4-9454-2cc5f8560419" providerId="ADAL" clId="{0EFE49CE-779F-4D13-B7A9-3B97DF9AD6EB}" dt="2021-10-13T08:22:39.347" v="212" actId="478"/>
          <ac:spMkLst>
            <pc:docMk/>
            <pc:sldMk cId="1333348991" sldId="274"/>
            <ac:spMk id="30" creationId="{14789840-F270-45D4-97B0-B3D2E8CBBDB9}"/>
          </ac:spMkLst>
        </pc:spChg>
        <pc:spChg chg="add del mod">
          <ac:chgData name="DO Cao tri" userId="8a4d30ce-ae00-41a4-9454-2cc5f8560419" providerId="ADAL" clId="{0EFE49CE-779F-4D13-B7A9-3B97DF9AD6EB}" dt="2021-10-13T08:22:35.981" v="211" actId="478"/>
          <ac:spMkLst>
            <pc:docMk/>
            <pc:sldMk cId="1333348991" sldId="274"/>
            <ac:spMk id="31" creationId="{98E0915B-90F3-4EB4-9EA6-9197003C6B1B}"/>
          </ac:spMkLst>
        </pc:spChg>
        <pc:spChg chg="add del mod ord">
          <ac:chgData name="DO Cao tri" userId="8a4d30ce-ae00-41a4-9454-2cc5f8560419" providerId="ADAL" clId="{0EFE49CE-779F-4D13-B7A9-3B97DF9AD6EB}" dt="2021-10-13T08:35:39.682" v="527" actId="21"/>
          <ac:spMkLst>
            <pc:docMk/>
            <pc:sldMk cId="1333348991" sldId="274"/>
            <ac:spMk id="32" creationId="{7D0E556C-2FD7-45F0-9DAC-80C466BD78F3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4" creationId="{51906162-3C7F-484D-9067-9C8ABF3677C2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5" creationId="{879CA24E-1EB1-4AB8-8F21-66709A27AC33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6" creationId="{E6C62FB8-1A9A-4813-AE13-7E8E42086969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7" creationId="{B2C99309-B8A7-43CA-9C8B-D3C3C7388BCC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8" creationId="{6A7FC28D-86E4-4FEE-A667-6183652427D8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39" creationId="{24EEAD46-AE9D-44F3-B092-4998724DB2F8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40" creationId="{3A2E4CAB-D4C9-407E-B93D-98B933D53334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41" creationId="{35BE4E63-A088-4234-BFBA-47AE11F56D2E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42" creationId="{7A5D700C-B406-4934-9C4B-5AFB6210F373}"/>
          </ac:spMkLst>
        </pc:spChg>
        <pc:spChg chg="add del mo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43" creationId="{F8991660-9D7B-4D75-9A34-C52E10787571}"/>
          </ac:spMkLst>
        </pc:spChg>
        <pc:spChg chg="add del mod ord">
          <ac:chgData name="DO Cao tri" userId="8a4d30ce-ae00-41a4-9454-2cc5f8560419" providerId="ADAL" clId="{0EFE49CE-779F-4D13-B7A9-3B97DF9AD6EB}" dt="2021-10-13T08:39:18.584" v="605" actId="478"/>
          <ac:spMkLst>
            <pc:docMk/>
            <pc:sldMk cId="1333348991" sldId="274"/>
            <ac:spMk id="49" creationId="{82ACC671-944C-4770-861E-A226657B02AB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0" creationId="{22DD6BCA-FA37-4229-B377-55DB218C0713}"/>
          </ac:spMkLst>
        </pc:spChg>
        <pc:spChg chg="add del mod">
          <ac:chgData name="DO Cao tri" userId="8a4d30ce-ae00-41a4-9454-2cc5f8560419" providerId="ADAL" clId="{0EFE49CE-779F-4D13-B7A9-3B97DF9AD6EB}" dt="2021-10-13T08:39:58.250" v="617" actId="478"/>
          <ac:spMkLst>
            <pc:docMk/>
            <pc:sldMk cId="1333348991" sldId="274"/>
            <ac:spMk id="51" creationId="{45E51978-D2EE-43E5-BEC9-EB9447D9369A}"/>
          </ac:spMkLst>
        </pc:spChg>
        <pc:spChg chg="add del mod">
          <ac:chgData name="DO Cao tri" userId="8a4d30ce-ae00-41a4-9454-2cc5f8560419" providerId="ADAL" clId="{0EFE49CE-779F-4D13-B7A9-3B97DF9AD6EB}" dt="2021-10-13T08:39:58.250" v="617" actId="478"/>
          <ac:spMkLst>
            <pc:docMk/>
            <pc:sldMk cId="1333348991" sldId="274"/>
            <ac:spMk id="52" creationId="{116D4C6E-A2D1-4CA7-B8F4-418649102C76}"/>
          </ac:spMkLst>
        </pc:spChg>
        <pc:spChg chg="add del mod">
          <ac:chgData name="DO Cao tri" userId="8a4d30ce-ae00-41a4-9454-2cc5f8560419" providerId="ADAL" clId="{0EFE49CE-779F-4D13-B7A9-3B97DF9AD6EB}" dt="2021-10-13T08:39:58.250" v="617" actId="478"/>
          <ac:spMkLst>
            <pc:docMk/>
            <pc:sldMk cId="1333348991" sldId="274"/>
            <ac:spMk id="53" creationId="{21F9D728-5F51-4356-867F-65C3338D5FF3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5" creationId="{6499F7B1-E960-4739-A582-86ED68B24998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6" creationId="{DAF841FD-AB41-466B-A437-07890D455206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7" creationId="{0334D1FB-E62E-4856-8371-2121CC3D87A0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8" creationId="{8ADED5EE-31B1-4A54-9B06-E6AF19B31D23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59" creationId="{D68D467D-AC74-4A13-B40E-4B1BEA391B61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60" creationId="{0BA56856-72A3-4E58-AE67-53ED3688142F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61" creationId="{EAFAFB22-3063-43CD-A31A-DDABBEED10A7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62" creationId="{02E26D7A-616B-4B01-AA2A-C1009F3E0994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63" creationId="{90681298-DA25-4E70-BD85-5DFED5A7D802}"/>
          </ac:spMkLst>
        </pc:spChg>
        <pc:spChg chg="add mod">
          <ac:chgData name="DO Cao tri" userId="8a4d30ce-ae00-41a4-9454-2cc5f8560419" providerId="ADAL" clId="{0EFE49CE-779F-4D13-B7A9-3B97DF9AD6EB}" dt="2021-10-13T09:18:10.084" v="992" actId="404"/>
          <ac:spMkLst>
            <pc:docMk/>
            <pc:sldMk cId="1333348991" sldId="274"/>
            <ac:spMk id="64" creationId="{720406F2-C080-467C-9025-ACF2C323F50E}"/>
          </ac:spMkLst>
        </pc:spChg>
        <pc:spChg chg="add mod ord">
          <ac:chgData name="DO Cao tri" userId="8a4d30ce-ae00-41a4-9454-2cc5f8560419" providerId="ADAL" clId="{0EFE49CE-779F-4D13-B7A9-3B97DF9AD6EB}" dt="2021-10-13T10:14:13.691" v="1719" actId="167"/>
          <ac:spMkLst>
            <pc:docMk/>
            <pc:sldMk cId="1333348991" sldId="274"/>
            <ac:spMk id="70" creationId="{2F88A9AC-BD1F-4CB2-9E38-400E0CF17868}"/>
          </ac:spMkLst>
        </pc:spChg>
        <pc:grpChg chg="add mod">
          <ac:chgData name="DO Cao tri" userId="8a4d30ce-ae00-41a4-9454-2cc5f8560419" providerId="ADAL" clId="{0EFE49CE-779F-4D13-B7A9-3B97DF9AD6EB}" dt="2021-10-13T09:18:10.084" v="992" actId="404"/>
          <ac:grpSpMkLst>
            <pc:docMk/>
            <pc:sldMk cId="1333348991" sldId="274"/>
            <ac:grpSpMk id="27" creationId="{06AADE9A-B935-43CC-BA79-FBCCE78DB640}"/>
          </ac:grpSpMkLst>
        </pc:grpChg>
        <pc:picChg chg="add del mod">
          <ac:chgData name="DO Cao tri" userId="8a4d30ce-ae00-41a4-9454-2cc5f8560419" providerId="ADAL" clId="{0EFE49CE-779F-4D13-B7A9-3B97DF9AD6EB}" dt="2021-10-19T14:59:46.772" v="1794" actId="478"/>
          <ac:picMkLst>
            <pc:docMk/>
            <pc:sldMk cId="1333348991" sldId="274"/>
            <ac:picMk id="3" creationId="{4F57C0CA-F0D6-4E5E-9146-3106118177AC}"/>
          </ac:picMkLst>
        </pc:picChg>
        <pc:picChg chg="add del mod">
          <ac:chgData name="DO Cao tri" userId="8a4d30ce-ae00-41a4-9454-2cc5f8560419" providerId="ADAL" clId="{0EFE49CE-779F-4D13-B7A9-3B97DF9AD6EB}" dt="2021-10-13T08:35:25.464" v="522" actId="478"/>
          <ac:picMkLst>
            <pc:docMk/>
            <pc:sldMk cId="1333348991" sldId="274"/>
            <ac:picMk id="18" creationId="{28613545-727B-45CB-89A5-0BF259C1DCCB}"/>
          </ac:picMkLst>
        </pc:picChg>
        <pc:picChg chg="add del mod">
          <ac:chgData name="DO Cao tri" userId="8a4d30ce-ae00-41a4-9454-2cc5f8560419" providerId="ADAL" clId="{0EFE49CE-779F-4D13-B7A9-3B97DF9AD6EB}" dt="2021-10-13T08:35:25.464" v="522" actId="478"/>
          <ac:picMkLst>
            <pc:docMk/>
            <pc:sldMk cId="1333348991" sldId="274"/>
            <ac:picMk id="19" creationId="{0CA9AB51-1CE4-4B0D-81EB-77DABA07A520}"/>
          </ac:picMkLst>
        </pc:picChg>
        <pc:picChg chg="add del mod">
          <ac:chgData name="DO Cao tri" userId="8a4d30ce-ae00-41a4-9454-2cc5f8560419" providerId="ADAL" clId="{0EFE49CE-779F-4D13-B7A9-3B97DF9AD6EB}" dt="2021-10-13T08:35:25.464" v="522" actId="478"/>
          <ac:picMkLst>
            <pc:docMk/>
            <pc:sldMk cId="1333348991" sldId="274"/>
            <ac:picMk id="20" creationId="{9867BF84-112C-4B54-A0F8-9E07F7285360}"/>
          </ac:picMkLst>
        </pc:picChg>
        <pc:picChg chg="add del mod">
          <ac:chgData name="DO Cao tri" userId="8a4d30ce-ae00-41a4-9454-2cc5f8560419" providerId="ADAL" clId="{0EFE49CE-779F-4D13-B7A9-3B97DF9AD6EB}" dt="2021-10-13T08:35:25.464" v="522" actId="478"/>
          <ac:picMkLst>
            <pc:docMk/>
            <pc:sldMk cId="1333348991" sldId="274"/>
            <ac:picMk id="21" creationId="{93C46D33-4ED9-49DE-ADED-2057148EDD94}"/>
          </ac:picMkLst>
        </pc:picChg>
        <pc:picChg chg="add del mod">
          <ac:chgData name="DO Cao tri" userId="8a4d30ce-ae00-41a4-9454-2cc5f8560419" providerId="ADAL" clId="{0EFE49CE-779F-4D13-B7A9-3B97DF9AD6EB}" dt="2021-10-13T08:35:25.464" v="522" actId="478"/>
          <ac:picMkLst>
            <pc:docMk/>
            <pc:sldMk cId="1333348991" sldId="274"/>
            <ac:picMk id="22" creationId="{49CC62D7-EEC2-484D-AD5E-C465DA7F2FA5}"/>
          </ac:picMkLst>
        </pc:picChg>
        <pc:picChg chg="add del mod">
          <ac:chgData name="DO Cao tri" userId="8a4d30ce-ae00-41a4-9454-2cc5f8560419" providerId="ADAL" clId="{0EFE49CE-779F-4D13-B7A9-3B97DF9AD6EB}" dt="2021-10-13T08:33:54.751" v="448" actId="478"/>
          <ac:picMkLst>
            <pc:docMk/>
            <pc:sldMk cId="1333348991" sldId="274"/>
            <ac:picMk id="23" creationId="{F95DFB98-9B32-44D5-99DB-73EDBD66B3BB}"/>
          </ac:picMkLst>
        </pc:picChg>
        <pc:picChg chg="add del mod">
          <ac:chgData name="DO Cao tri" userId="8a4d30ce-ae00-41a4-9454-2cc5f8560419" providerId="ADAL" clId="{0EFE49CE-779F-4D13-B7A9-3B97DF9AD6EB}" dt="2021-10-13T08:24:03.550" v="214" actId="478"/>
          <ac:picMkLst>
            <pc:docMk/>
            <pc:sldMk cId="1333348991" sldId="274"/>
            <ac:picMk id="24" creationId="{87390D90-103F-4751-ADFF-3303E4F997D5}"/>
          </ac:picMkLst>
        </pc:picChg>
        <pc:picChg chg="mod">
          <ac:chgData name="DO Cao tri" userId="8a4d30ce-ae00-41a4-9454-2cc5f8560419" providerId="ADAL" clId="{0EFE49CE-779F-4D13-B7A9-3B97DF9AD6EB}" dt="2021-10-13T08:22:10.755" v="208"/>
          <ac:picMkLst>
            <pc:docMk/>
            <pc:sldMk cId="1333348991" sldId="274"/>
            <ac:picMk id="28" creationId="{FF6EF11B-AA27-408A-839E-CA013A958D72}"/>
          </ac:picMkLst>
        </pc:picChg>
        <pc:picChg chg="mod">
          <ac:chgData name="DO Cao tri" userId="8a4d30ce-ae00-41a4-9454-2cc5f8560419" providerId="ADAL" clId="{0EFE49CE-779F-4D13-B7A9-3B97DF9AD6EB}" dt="2021-10-13T08:25:40.215" v="227" actId="207"/>
          <ac:picMkLst>
            <pc:docMk/>
            <pc:sldMk cId="1333348991" sldId="274"/>
            <ac:picMk id="29" creationId="{BD6B754F-CA78-4E4A-845E-74495FDD35E5}"/>
          </ac:picMkLst>
        </pc:picChg>
        <pc:picChg chg="add del mod">
          <ac:chgData name="DO Cao tri" userId="8a4d30ce-ae00-41a4-9454-2cc5f8560419" providerId="ADAL" clId="{0EFE49CE-779F-4D13-B7A9-3B97DF9AD6EB}" dt="2021-10-13T08:39:18.584" v="605" actId="478"/>
          <ac:picMkLst>
            <pc:docMk/>
            <pc:sldMk cId="1333348991" sldId="274"/>
            <ac:picMk id="44" creationId="{B5992EC8-820A-4857-8C1B-6FDBB9468049}"/>
          </ac:picMkLst>
        </pc:picChg>
        <pc:picChg chg="add del mod">
          <ac:chgData name="DO Cao tri" userId="8a4d30ce-ae00-41a4-9454-2cc5f8560419" providerId="ADAL" clId="{0EFE49CE-779F-4D13-B7A9-3B97DF9AD6EB}" dt="2021-10-13T08:39:18.584" v="605" actId="478"/>
          <ac:picMkLst>
            <pc:docMk/>
            <pc:sldMk cId="1333348991" sldId="274"/>
            <ac:picMk id="45" creationId="{3EEF0F89-989B-41E0-9CE7-FF6F39EF6881}"/>
          </ac:picMkLst>
        </pc:picChg>
        <pc:picChg chg="add del mod">
          <ac:chgData name="DO Cao tri" userId="8a4d30ce-ae00-41a4-9454-2cc5f8560419" providerId="ADAL" clId="{0EFE49CE-779F-4D13-B7A9-3B97DF9AD6EB}" dt="2021-10-13T08:39:18.584" v="605" actId="478"/>
          <ac:picMkLst>
            <pc:docMk/>
            <pc:sldMk cId="1333348991" sldId="274"/>
            <ac:picMk id="46" creationId="{5530C91C-4B55-466A-AE52-92E50659D00A}"/>
          </ac:picMkLst>
        </pc:picChg>
        <pc:picChg chg="add del mod">
          <ac:chgData name="DO Cao tri" userId="8a4d30ce-ae00-41a4-9454-2cc5f8560419" providerId="ADAL" clId="{0EFE49CE-779F-4D13-B7A9-3B97DF9AD6EB}" dt="2021-10-13T08:39:18.584" v="605" actId="478"/>
          <ac:picMkLst>
            <pc:docMk/>
            <pc:sldMk cId="1333348991" sldId="274"/>
            <ac:picMk id="47" creationId="{87A3B640-05C8-4842-A49C-A3F002E0B829}"/>
          </ac:picMkLst>
        </pc:picChg>
        <pc:picChg chg="add del mod">
          <ac:chgData name="DO Cao tri" userId="8a4d30ce-ae00-41a4-9454-2cc5f8560419" providerId="ADAL" clId="{0EFE49CE-779F-4D13-B7A9-3B97DF9AD6EB}" dt="2021-10-13T08:39:18.584" v="605" actId="478"/>
          <ac:picMkLst>
            <pc:docMk/>
            <pc:sldMk cId="1333348991" sldId="274"/>
            <ac:picMk id="48" creationId="{8A4CC3FF-C749-4393-9249-3037CFE70749}"/>
          </ac:picMkLst>
        </pc:picChg>
        <pc:picChg chg="add del mod">
          <ac:chgData name="DO Cao tri" userId="8a4d30ce-ae00-41a4-9454-2cc5f8560419" providerId="ADAL" clId="{0EFE49CE-779F-4D13-B7A9-3B97DF9AD6EB}" dt="2021-10-13T08:39:58.250" v="617" actId="478"/>
          <ac:picMkLst>
            <pc:docMk/>
            <pc:sldMk cId="1333348991" sldId="274"/>
            <ac:picMk id="54" creationId="{D919FBE9-8A9E-4D19-AF21-344819AA14D8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65" creationId="{4CB5E0E9-AB59-4D11-A4AA-C917892568DF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66" creationId="{9FE41F9D-5E3F-4FE8-A1B1-C60274992AC8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67" creationId="{82756F63-B96E-4B41-9DAE-2D3235C4A42D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68" creationId="{9C0A8DC4-CFA4-452B-B0CA-7D5E5DC77606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69" creationId="{255D3ECE-18BA-47DD-BE50-07B3392E5ED7}"/>
          </ac:picMkLst>
        </pc:picChg>
        <pc:picChg chg="add mod">
          <ac:chgData name="DO Cao tri" userId="8a4d30ce-ae00-41a4-9454-2cc5f8560419" providerId="ADAL" clId="{0EFE49CE-779F-4D13-B7A9-3B97DF9AD6EB}" dt="2021-10-13T09:18:10.084" v="992" actId="404"/>
          <ac:picMkLst>
            <pc:docMk/>
            <pc:sldMk cId="1333348991" sldId="274"/>
            <ac:picMk id="1026" creationId="{D4AFAC3D-1ADC-4289-BE47-3AA5CE4FF2AB}"/>
          </ac:picMkLst>
        </pc:picChg>
      </pc:sldChg>
      <pc:sldChg chg="addSp delSp modSp add del mod">
        <pc:chgData name="DO Cao tri" userId="8a4d30ce-ae00-41a4-9454-2cc5f8560419" providerId="ADAL" clId="{0EFE49CE-779F-4D13-B7A9-3B97DF9AD6EB}" dt="2021-10-13T09:40:49.248" v="1239" actId="47"/>
        <pc:sldMkLst>
          <pc:docMk/>
          <pc:sldMk cId="1490558357" sldId="3074"/>
        </pc:sldMkLst>
        <pc:spChg chg="mod">
          <ac:chgData name="DO Cao tri" userId="8a4d30ce-ae00-41a4-9454-2cc5f8560419" providerId="ADAL" clId="{0EFE49CE-779F-4D13-B7A9-3B97DF9AD6EB}" dt="2021-10-13T09:35:11.828" v="1224" actId="20577"/>
          <ac:spMkLst>
            <pc:docMk/>
            <pc:sldMk cId="1490558357" sldId="3074"/>
            <ac:spMk id="60" creationId="{EA132D5D-F452-49F3-8B33-34C7F7DC9B9E}"/>
          </ac:spMkLst>
        </pc:spChg>
        <pc:spChg chg="add del">
          <ac:chgData name="DO Cao tri" userId="8a4d30ce-ae00-41a4-9454-2cc5f8560419" providerId="ADAL" clId="{0EFE49CE-779F-4D13-B7A9-3B97DF9AD6EB}" dt="2021-10-13T09:34:54.584" v="1218" actId="478"/>
          <ac:spMkLst>
            <pc:docMk/>
            <pc:sldMk cId="1490558357" sldId="3074"/>
            <ac:spMk id="62" creationId="{5CF96525-1B4E-46EF-96CE-4738CA258E3E}"/>
          </ac:spMkLst>
        </pc:spChg>
        <pc:picChg chg="add del mod">
          <ac:chgData name="DO Cao tri" userId="8a4d30ce-ae00-41a4-9454-2cc5f8560419" providerId="ADAL" clId="{0EFE49CE-779F-4D13-B7A9-3B97DF9AD6EB}" dt="2021-10-13T09:40:00.346" v="1228" actId="21"/>
          <ac:picMkLst>
            <pc:docMk/>
            <pc:sldMk cId="1490558357" sldId="3074"/>
            <ac:picMk id="70" creationId="{76193BAC-0127-4604-98CC-9FE9597FF141}"/>
          </ac:picMkLst>
        </pc:picChg>
      </pc:sldChg>
      <pc:sldChg chg="delSp modSp add mod">
        <pc:chgData name="DO Cao tri" userId="8a4d30ce-ae00-41a4-9454-2cc5f8560419" providerId="ADAL" clId="{0EFE49CE-779F-4D13-B7A9-3B97DF9AD6EB}" dt="2021-10-13T09:52:04.560" v="1658" actId="207"/>
        <pc:sldMkLst>
          <pc:docMk/>
          <pc:sldMk cId="2356212784" sldId="3139"/>
        </pc:sldMkLst>
        <pc:spChg chg="mod">
          <ac:chgData name="DO Cao tri" userId="8a4d30ce-ae00-41a4-9454-2cc5f8560419" providerId="ADAL" clId="{0EFE49CE-779F-4D13-B7A9-3B97DF9AD6EB}" dt="2021-10-13T09:51:56.209" v="1657"/>
          <ac:spMkLst>
            <pc:docMk/>
            <pc:sldMk cId="2356212784" sldId="3139"/>
            <ac:spMk id="2" creationId="{DEF43211-6091-485D-A327-50AEFDF301F6}"/>
          </ac:spMkLst>
        </pc:spChg>
        <pc:spChg chg="del">
          <ac:chgData name="DO Cao tri" userId="8a4d30ce-ae00-41a4-9454-2cc5f8560419" providerId="ADAL" clId="{0EFE49CE-779F-4D13-B7A9-3B97DF9AD6EB}" dt="2021-10-13T09:33:29.641" v="1197" actId="478"/>
          <ac:spMkLst>
            <pc:docMk/>
            <pc:sldMk cId="2356212784" sldId="3139"/>
            <ac:spMk id="6" creationId="{E2E434BB-6C1E-466D-ADFB-38210A1E69B7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8" creationId="{6473E149-0752-414C-BBD0-82553916F765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12" creationId="{D0BEFBBE-B1F2-4E82-B1C9-2B972CCC7751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16" creationId="{333D38D7-E3E5-4C5F-A47B-44159BA71707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20" creationId="{86A1D40B-68E4-4A19-BC83-77F2701B7080}"/>
          </ac:spMkLst>
        </pc:spChg>
        <pc:spChg chg="mod">
          <ac:chgData name="DO Cao tri" userId="8a4d30ce-ae00-41a4-9454-2cc5f8560419" providerId="ADAL" clId="{0EFE49CE-779F-4D13-B7A9-3B97DF9AD6EB}" dt="2021-10-13T09:52:04.560" v="1658" actId="207"/>
          <ac:spMkLst>
            <pc:docMk/>
            <pc:sldMk cId="2356212784" sldId="3139"/>
            <ac:spMk id="21" creationId="{7FAE8EBF-CC2D-4868-B3F8-34F8F0F44544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23" creationId="{82B2F187-AB48-4A61-853D-280B1B0061C0}"/>
          </ac:spMkLst>
        </pc:spChg>
        <pc:spChg chg="mod">
          <ac:chgData name="DO Cao tri" userId="8a4d30ce-ae00-41a4-9454-2cc5f8560419" providerId="ADAL" clId="{0EFE49CE-779F-4D13-B7A9-3B97DF9AD6EB}" dt="2021-10-13T09:33:40.452" v="1200" actId="404"/>
          <ac:spMkLst>
            <pc:docMk/>
            <pc:sldMk cId="2356212784" sldId="3139"/>
            <ac:spMk id="30" creationId="{14436DAA-38D0-4F6B-A666-2B36C07CF063}"/>
          </ac:spMkLst>
        </pc:spChg>
        <pc:cxnChg chg="mod">
          <ac:chgData name="DO Cao tri" userId="8a4d30ce-ae00-41a4-9454-2cc5f8560419" providerId="ADAL" clId="{0EFE49CE-779F-4D13-B7A9-3B97DF9AD6EB}" dt="2021-10-13T09:34:05.371" v="1203" actId="208"/>
          <ac:cxnSpMkLst>
            <pc:docMk/>
            <pc:sldMk cId="2356212784" sldId="3139"/>
            <ac:cxnSpMk id="27" creationId="{BC6934D2-2B75-4771-A1FC-A866B7361044}"/>
          </ac:cxnSpMkLst>
        </pc:cxnChg>
      </pc:sldChg>
      <pc:sldChg chg="addSp delSp modSp add del mod">
        <pc:chgData name="DO Cao tri" userId="8a4d30ce-ae00-41a4-9454-2cc5f8560419" providerId="ADAL" clId="{0EFE49CE-779F-4D13-B7A9-3B97DF9AD6EB}" dt="2021-10-13T08:36:28.114" v="532" actId="47"/>
        <pc:sldMkLst>
          <pc:docMk/>
          <pc:sldMk cId="4062217499" sldId="3163"/>
        </pc:sldMkLst>
        <pc:spChg chg="del">
          <ac:chgData name="DO Cao tri" userId="8a4d30ce-ae00-41a4-9454-2cc5f8560419" providerId="ADAL" clId="{0EFE49CE-779F-4D13-B7A9-3B97DF9AD6EB}" dt="2021-10-13T08:28:00.039" v="271" actId="478"/>
          <ac:spMkLst>
            <pc:docMk/>
            <pc:sldMk cId="4062217499" sldId="3163"/>
            <ac:spMk id="2" creationId="{45C2A718-F5C1-4702-AD95-0706E620E342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" creationId="{D187C68E-D666-4568-A972-58C0CF13A67F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" creationId="{37C91CA0-F076-4834-A758-03084A954E4C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6" creationId="{980DC9D3-97DC-4421-88D8-43A32DCC035E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13" creationId="{017C5C77-83CA-46AF-8023-5D626070507E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14" creationId="{7B082C2B-9D06-4E53-A1F6-3E56FDE0839E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2" creationId="{98FDC0EE-6B55-440F-9D9B-85E1C7B5CB14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3" creationId="{0831BA0D-DBC3-4906-9933-D198D39B596D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5" creationId="{D380BE4B-A669-4E4B-B8F5-6F4E2B267F43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6" creationId="{55CFE4E7-9C72-4B59-872B-C9B85001345E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7" creationId="{6974C7AB-F56F-4D37-A72F-E83720928841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8" creationId="{1ADEBD72-A764-42EF-BA3B-4E45C179880B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39" creationId="{804C8EDB-DC90-42E1-96BE-A5C22465EA74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0" creationId="{AAD70CDB-BC07-4B67-B5EA-7BDFA542F0D9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1" creationId="{CF7C16EF-5A92-426D-AE67-A257571CF6CA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2" creationId="{6E9314F7-606F-4319-A777-EF23BF347CF1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3" creationId="{89EDB35A-F668-4783-B9C6-97E324C1EBAA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4" creationId="{33968A89-3496-418F-8A77-F1CDD035427A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5" creationId="{76BDB6CC-20F6-4460-BF59-46531ED677E0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6" creationId="{240E95D3-8282-4736-92DF-57E749339D80}"/>
          </ac:spMkLst>
        </pc:spChg>
        <pc:spChg chg="add del mod">
          <ac:chgData name="DO Cao tri" userId="8a4d30ce-ae00-41a4-9454-2cc5f8560419" providerId="ADAL" clId="{0EFE49CE-779F-4D13-B7A9-3B97DF9AD6EB}" dt="2021-10-13T08:30:07.380" v="349" actId="478"/>
          <ac:spMkLst>
            <pc:docMk/>
            <pc:sldMk cId="4062217499" sldId="3163"/>
            <ac:spMk id="47" creationId="{766BAE28-CAC0-49C5-BDA0-0DB2832E3547}"/>
          </ac:spMkLst>
        </pc:spChg>
        <pc:spChg chg="add del mod">
          <ac:chgData name="DO Cao tri" userId="8a4d30ce-ae00-41a4-9454-2cc5f8560419" providerId="ADAL" clId="{0EFE49CE-779F-4D13-B7A9-3B97DF9AD6EB}" dt="2021-10-13T08:30:07.380" v="349" actId="478"/>
          <ac:spMkLst>
            <pc:docMk/>
            <pc:sldMk cId="4062217499" sldId="3163"/>
            <ac:spMk id="48" creationId="{57AA9677-1B57-41D4-B74C-76B3018C1AC9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49" creationId="{C05489D0-A133-4304-9A06-E64BEB43CF11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50" creationId="{61ECD3D8-967D-4984-921B-3DF33DB615D3}"/>
          </ac:spMkLst>
        </pc:spChg>
        <pc:spChg chg="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51" creationId="{C3BAAEDA-5FB1-4E1E-8E90-9A84CDC127FE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52" creationId="{99E994EF-88CE-4DAA-BEFE-D2B389D064DB}"/>
          </ac:spMkLst>
        </pc:spChg>
        <pc:spChg chg="add del mo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53" creationId="{4863AF73-B1D7-4A73-B57D-A5A09A277B86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4" creationId="{A3CFDA2A-2C1A-49B1-B449-D22EFE8A1975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5" creationId="{74688F40-A743-41F7-8F5F-6FC8F9C0A06A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6" creationId="{6059DD88-BA44-44A8-962E-FA2474ACC512}"/>
          </ac:spMkLst>
        </pc:spChg>
        <pc:spChg chg="del mod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7" creationId="{2E3B9431-62A0-4A4A-8D48-E638BB0772ED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8" creationId="{4B305A15-F391-45EE-B76F-8876AB177CB6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59" creationId="{6DDB22E9-0E72-4DA8-A618-3819A5AC879E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60" creationId="{BA103ADC-C972-4705-8C2B-9F8EA9827587}"/>
          </ac:spMkLst>
        </pc:spChg>
        <pc:spChg chg="del">
          <ac:chgData name="DO Cao tri" userId="8a4d30ce-ae00-41a4-9454-2cc5f8560419" providerId="ADAL" clId="{0EFE49CE-779F-4D13-B7A9-3B97DF9AD6EB}" dt="2021-10-13T08:29:01.045" v="324" actId="478"/>
          <ac:spMkLst>
            <pc:docMk/>
            <pc:sldMk cId="4062217499" sldId="3163"/>
            <ac:spMk id="61" creationId="{B48D5A24-CE97-47CF-8E8C-4AB6194CC5E3}"/>
          </ac:spMkLst>
        </pc:spChg>
        <pc:spChg chg="del ord">
          <ac:chgData name="DO Cao tri" userId="8a4d30ce-ae00-41a4-9454-2cc5f8560419" providerId="ADAL" clId="{0EFE49CE-779F-4D13-B7A9-3B97DF9AD6EB}" dt="2021-10-13T08:30:41.479" v="367" actId="21"/>
          <ac:spMkLst>
            <pc:docMk/>
            <pc:sldMk cId="4062217499" sldId="3163"/>
            <ac:spMk id="67" creationId="{F9863526-A3A1-4FEC-ADB1-21F86250C400}"/>
          </ac:spMkLst>
        </pc:spChg>
        <pc:spChg chg="add del mod ord">
          <ac:chgData name="DO Cao tri" userId="8a4d30ce-ae00-41a4-9454-2cc5f8560419" providerId="ADAL" clId="{0EFE49CE-779F-4D13-B7A9-3B97DF9AD6EB}" dt="2021-10-13T08:36:23.738" v="530" actId="21"/>
          <ac:spMkLst>
            <pc:docMk/>
            <pc:sldMk cId="4062217499" sldId="3163"/>
            <ac:spMk id="73" creationId="{5A285E76-253D-482F-9AB4-A053DB1E219D}"/>
          </ac:spMkLst>
        </pc:spChg>
        <pc:spChg chg="del">
          <ac:chgData name="DO Cao tri" userId="8a4d30ce-ae00-41a4-9454-2cc5f8560419" providerId="ADAL" clId="{0EFE49CE-779F-4D13-B7A9-3B97DF9AD6EB}" dt="2021-10-13T08:29:10.052" v="326" actId="478"/>
          <ac:spMkLst>
            <pc:docMk/>
            <pc:sldMk cId="4062217499" sldId="3163"/>
            <ac:spMk id="79" creationId="{92909200-C3D0-4BA5-ADEE-F4EE2D50BBBB}"/>
          </ac:spMkLst>
        </pc:spChg>
        <pc:picChg chg="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5" creationId="{C3AE0DB3-868F-4FB7-935F-437EFC435F98}"/>
          </ac:picMkLst>
        </pc:picChg>
        <pc:picChg chg="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15" creationId="{238B1AEC-5A59-4125-8B02-BAB2F4B2C4C6}"/>
          </ac:picMkLst>
        </pc:picChg>
        <pc:picChg chg="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18" creationId="{5C419496-2CC2-4685-B7B1-61B09594ACF6}"/>
          </ac:picMkLst>
        </pc:picChg>
        <pc:picChg chg="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20" creationId="{448E8D8E-D750-4807-BCEA-4F6185D1894B}"/>
          </ac:picMkLst>
        </pc:picChg>
        <pc:picChg chg="del">
          <ac:chgData name="DO Cao tri" userId="8a4d30ce-ae00-41a4-9454-2cc5f8560419" providerId="ADAL" clId="{0EFE49CE-779F-4D13-B7A9-3B97DF9AD6EB}" dt="2021-10-13T08:29:01.045" v="324" actId="478"/>
          <ac:picMkLst>
            <pc:docMk/>
            <pc:sldMk cId="4062217499" sldId="3163"/>
            <ac:picMk id="62" creationId="{E99F7C76-AFB9-49CB-82A3-FC291D22D4CB}"/>
          </ac:picMkLst>
        </pc:picChg>
        <pc:picChg chg="del">
          <ac:chgData name="DO Cao tri" userId="8a4d30ce-ae00-41a4-9454-2cc5f8560419" providerId="ADAL" clId="{0EFE49CE-779F-4D13-B7A9-3B97DF9AD6EB}" dt="2021-10-13T08:29:01.045" v="324" actId="478"/>
          <ac:picMkLst>
            <pc:docMk/>
            <pc:sldMk cId="4062217499" sldId="3163"/>
            <ac:picMk id="63" creationId="{7C202C60-227E-4CF2-AFDC-1FE60763D9DE}"/>
          </ac:picMkLst>
        </pc:picChg>
        <pc:picChg chg="del">
          <ac:chgData name="DO Cao tri" userId="8a4d30ce-ae00-41a4-9454-2cc5f8560419" providerId="ADAL" clId="{0EFE49CE-779F-4D13-B7A9-3B97DF9AD6EB}" dt="2021-10-13T08:29:01.045" v="324" actId="478"/>
          <ac:picMkLst>
            <pc:docMk/>
            <pc:sldMk cId="4062217499" sldId="3163"/>
            <ac:picMk id="64" creationId="{32EE9535-6779-417A-A360-5DC00EC43DCC}"/>
          </ac:picMkLst>
        </pc:picChg>
        <pc:picChg chg="del">
          <ac:chgData name="DO Cao tri" userId="8a4d30ce-ae00-41a4-9454-2cc5f8560419" providerId="ADAL" clId="{0EFE49CE-779F-4D13-B7A9-3B97DF9AD6EB}" dt="2021-10-13T08:29:01.045" v="324" actId="478"/>
          <ac:picMkLst>
            <pc:docMk/>
            <pc:sldMk cId="4062217499" sldId="3163"/>
            <ac:picMk id="65" creationId="{BDD151FD-CFAB-4CB5-B1EF-E0C2BFB49A8A}"/>
          </ac:picMkLst>
        </pc:picChg>
        <pc:picChg chg="add 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66" creationId="{6DA478C3-2BA5-44FD-8EB1-FCF1A2596B05}"/>
          </ac:picMkLst>
        </pc:picChg>
        <pc:picChg chg="add 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68" creationId="{450D8E50-AF59-44ED-A341-523069BC684D}"/>
          </ac:picMkLst>
        </pc:picChg>
        <pc:picChg chg="add 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69" creationId="{95EA703B-4236-4A40-8BF3-4567A6A437CC}"/>
          </ac:picMkLst>
        </pc:picChg>
        <pc:picChg chg="add 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70" creationId="{D5BA823A-187A-43EC-B281-495FC81EDE5B}"/>
          </ac:picMkLst>
        </pc:picChg>
        <pc:picChg chg="add del mod">
          <ac:chgData name="DO Cao tri" userId="8a4d30ce-ae00-41a4-9454-2cc5f8560419" providerId="ADAL" clId="{0EFE49CE-779F-4D13-B7A9-3B97DF9AD6EB}" dt="2021-10-13T08:36:23.738" v="530" actId="21"/>
          <ac:picMkLst>
            <pc:docMk/>
            <pc:sldMk cId="4062217499" sldId="3163"/>
            <ac:picMk id="71" creationId="{5DE7D488-F9E6-4E1D-9864-2BC6305A8B78}"/>
          </ac:picMkLst>
        </pc:picChg>
        <pc:picChg chg="add del mod">
          <ac:chgData name="DO Cao tri" userId="8a4d30ce-ae00-41a4-9454-2cc5f8560419" providerId="ADAL" clId="{0EFE49CE-779F-4D13-B7A9-3B97DF9AD6EB}" dt="2021-10-13T08:30:07.380" v="349" actId="478"/>
          <ac:picMkLst>
            <pc:docMk/>
            <pc:sldMk cId="4062217499" sldId="3163"/>
            <ac:picMk id="72" creationId="{A9059168-726E-487D-A159-2D9C18EDA899}"/>
          </ac:picMkLst>
        </pc:picChg>
      </pc:sldChg>
      <pc:sldChg chg="addSp delSp modSp new mod">
        <pc:chgData name="DO Cao tri" userId="8a4d30ce-ae00-41a4-9454-2cc5f8560419" providerId="ADAL" clId="{0EFE49CE-779F-4D13-B7A9-3B97DF9AD6EB}" dt="2021-10-13T10:15:46.170" v="1790" actId="207"/>
        <pc:sldMkLst>
          <pc:docMk/>
          <pc:sldMk cId="1212954908" sldId="3164"/>
        </pc:sldMkLst>
        <pc:spChg chg="del mod">
          <ac:chgData name="DO Cao tri" userId="8a4d30ce-ae00-41a4-9454-2cc5f8560419" providerId="ADAL" clId="{0EFE49CE-779F-4D13-B7A9-3B97DF9AD6EB}" dt="2021-10-13T08:36:39.470" v="535" actId="478"/>
          <ac:spMkLst>
            <pc:docMk/>
            <pc:sldMk cId="1212954908" sldId="3164"/>
            <ac:spMk id="2" creationId="{80C24C15-8EFD-4EDD-84C3-E7488760C5D0}"/>
          </ac:spMkLst>
        </pc:spChg>
        <pc:spChg chg="del mod">
          <ac:chgData name="DO Cao tri" userId="8a4d30ce-ae00-41a4-9454-2cc5f8560419" providerId="ADAL" clId="{0EFE49CE-779F-4D13-B7A9-3B97DF9AD6EB}" dt="2021-10-13T08:36:37.151" v="534" actId="478"/>
          <ac:spMkLst>
            <pc:docMk/>
            <pc:sldMk cId="1212954908" sldId="3164"/>
            <ac:spMk id="3" creationId="{3D62D120-8C70-4C17-908B-E410F46F0C20}"/>
          </ac:spMkLst>
        </pc:spChg>
        <pc:spChg chg="del mod">
          <ac:chgData name="DO Cao tri" userId="8a4d30ce-ae00-41a4-9454-2cc5f8560419" providerId="ADAL" clId="{0EFE49CE-779F-4D13-B7A9-3B97DF9AD6EB}" dt="2021-10-13T08:36:43.829" v="536" actId="478"/>
          <ac:spMkLst>
            <pc:docMk/>
            <pc:sldMk cId="1212954908" sldId="3164"/>
            <ac:spMk id="4" creationId="{FF0DA1A0-E1F5-4CBF-80E1-3BA5CC46115B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5" creationId="{8DD66D92-4DB7-4BA0-8A3E-6554B1AD2AE3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6" creationId="{B4743BC7-A217-4053-B4C6-BF41B372C883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7" creationId="{28EB185B-9BC5-4CAA-8CE8-E2EA31A0AC3B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8" creationId="{5D5B80F8-E3EE-4484-BA7B-96A47858F9DD}"/>
          </ac:spMkLst>
        </pc:spChg>
        <pc:spChg chg="add del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9" creationId="{DD4E7D90-5686-4525-A1DD-5310594532FB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1" creationId="{F91B120B-2543-4CCF-A66E-C6A2B40C38BF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2" creationId="{0F1792E4-E6C0-4765-8873-0ABD07981C66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3" creationId="{64C63BC8-2B8C-4732-9E1F-FD40AA54F03C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4" creationId="{9AA57946-1A50-4134-980B-217D3BC4A5E3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6" creationId="{B3C42E89-5F09-4E3D-ADC1-82A629B7977D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7" creationId="{DD136CC0-5C20-4262-BD35-7CD4BCBE4C2E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8" creationId="{0C1AA714-B41B-4992-B3DE-576EEC804AE6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19" creationId="{DB293617-2780-45E2-B22F-98BC870243FB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0" creationId="{4F6EE21A-3CE8-4019-B55D-9E7BA0BFBD56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1" creationId="{E36FC109-22B3-4EF5-91E6-99C590E1AD1A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4" creationId="{6E114E44-E33D-4AD2-800D-E576CE664283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5" creationId="{7738AC04-30DF-435E-B578-5A37765F71EA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6" creationId="{644195AD-3738-4F32-B827-FC99835D2F3C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7" creationId="{A263412E-97E7-45D9-84D7-7C74D556D032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8" creationId="{4483AA6F-9E4C-420B-8A00-6756E4A6A6FE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29" creationId="{3198FB35-27EF-4C52-9849-07A2938DEB1D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30" creationId="{FD2BB05F-FD1B-464D-83AA-FE3F954A51A0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31" creationId="{F46BB411-E2AD-480D-AB5A-6C5A6FB5A5B5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32" creationId="{53DD9998-BB77-453D-A358-8D4A7AD4990A}"/>
          </ac:spMkLst>
        </pc:spChg>
        <pc:spChg chg="add mod ord">
          <ac:chgData name="DO Cao tri" userId="8a4d30ce-ae00-41a4-9454-2cc5f8560419" providerId="ADAL" clId="{0EFE49CE-779F-4D13-B7A9-3B97DF9AD6EB}" dt="2021-10-13T10:14:54.921" v="1789" actId="167"/>
          <ac:spMkLst>
            <pc:docMk/>
            <pc:sldMk cId="1212954908" sldId="3164"/>
            <ac:spMk id="33" creationId="{49D223BF-A86F-40B6-B4C5-DDE32EF856AA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0" creationId="{9F74D807-F4B0-465E-BD01-1F011B575D50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1" creationId="{1CE0D2E2-CB3B-4E69-A68D-0EBBA11F354A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3" creationId="{872A65E6-9FF3-4CF3-B369-B94E2C576E3C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5" creationId="{EB73A4B1-03B7-419E-833F-9EE1B6DBBD96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6" creationId="{05C2AE5A-2ADE-4441-B08A-479327F6E7A0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48" creationId="{677DE024-0210-4147-9F85-4D12FFFFFA5D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0" creationId="{E8CD0B0B-F77B-4A63-9FF4-8A5E9A444353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1" creationId="{191B9946-5039-4FCB-9C41-F43BAC443CE8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3" creationId="{E26CB7B5-623C-44F2-974F-A7973257F24A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5" creationId="{1C4DB8BA-FCE1-4A37-BF97-49E8F2597D57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6" creationId="{35C4838B-A532-4B77-84E3-3726A4AD4D19}"/>
          </ac:spMkLst>
        </pc:spChg>
        <pc:spChg chg="mod">
          <ac:chgData name="DO Cao tri" userId="8a4d30ce-ae00-41a4-9454-2cc5f8560419" providerId="ADAL" clId="{0EFE49CE-779F-4D13-B7A9-3B97DF9AD6EB}" dt="2021-10-13T08:41:36.946" v="637"/>
          <ac:spMkLst>
            <pc:docMk/>
            <pc:sldMk cId="1212954908" sldId="3164"/>
            <ac:spMk id="58" creationId="{9ADE150A-F534-49D3-83C3-33C34302F723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0" creationId="{831C702F-57DF-4B41-AEAA-2B1FAB451623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1" creationId="{A484E937-90EA-4A7C-8FB6-6E3F873F5161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2" creationId="{7EE72C4D-2671-4AB8-8AED-E23BDE92123B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5" creationId="{89466E49-2274-40CF-A17C-398ABF9502F3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6" creationId="{52778B3B-D173-43FC-BEB0-160C614EA7B8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67" creationId="{10F6C098-0C43-4D81-AF20-74E3ECD8175E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0" creationId="{4C830001-9AC7-451A-8B65-E9629CB48F9B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1" creationId="{9F9D12C1-590E-4229-A207-97548AEFF7D8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2" creationId="{B0645B0C-55A8-4F5A-AD0B-7A5A6A882A85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5" creationId="{842304BD-7778-4C32-9470-DADDC079B94E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6" creationId="{6FA87EE9-BABE-47B1-BB28-F7A7867217A9}"/>
          </ac:spMkLst>
        </pc:spChg>
        <pc:spChg chg="mod">
          <ac:chgData name="DO Cao tri" userId="8a4d30ce-ae00-41a4-9454-2cc5f8560419" providerId="ADAL" clId="{0EFE49CE-779F-4D13-B7A9-3B97DF9AD6EB}" dt="2021-10-13T09:04:47.558" v="719"/>
          <ac:spMkLst>
            <pc:docMk/>
            <pc:sldMk cId="1212954908" sldId="3164"/>
            <ac:spMk id="77" creationId="{14D304FD-B6C3-43A2-BEE9-166094A643C1}"/>
          </ac:spMkLst>
        </pc:spChg>
        <pc:spChg chg="add mod ord">
          <ac:chgData name="DO Cao tri" userId="8a4d30ce-ae00-41a4-9454-2cc5f8560419" providerId="ADAL" clId="{0EFE49CE-779F-4D13-B7A9-3B97DF9AD6EB}" dt="2021-10-13T10:15:46.170" v="1790" actId="207"/>
          <ac:spMkLst>
            <pc:docMk/>
            <pc:sldMk cId="1212954908" sldId="3164"/>
            <ac:spMk id="79" creationId="{80D7A0FA-6DDF-431F-90E0-8B131B1DFFE4}"/>
          </ac:spMkLst>
        </pc:spChg>
        <pc:grpChg chg="add del mod">
          <ac:chgData name="DO Cao tri" userId="8a4d30ce-ae00-41a4-9454-2cc5f8560419" providerId="ADAL" clId="{0EFE49CE-779F-4D13-B7A9-3B97DF9AD6EB}" dt="2021-10-13T08:41:41.217" v="643" actId="21"/>
          <ac:grpSpMkLst>
            <pc:docMk/>
            <pc:sldMk cId="1212954908" sldId="3164"/>
            <ac:grpSpMk id="39" creationId="{BB3D26EE-74E5-49C7-9EC9-BE65C96A0F75}"/>
          </ac:grpSpMkLst>
        </pc:grpChg>
        <pc:grpChg chg="add del mod">
          <ac:chgData name="DO Cao tri" userId="8a4d30ce-ae00-41a4-9454-2cc5f8560419" providerId="ADAL" clId="{0EFE49CE-779F-4D13-B7A9-3B97DF9AD6EB}" dt="2021-10-13T08:41:41.217" v="643" actId="21"/>
          <ac:grpSpMkLst>
            <pc:docMk/>
            <pc:sldMk cId="1212954908" sldId="3164"/>
            <ac:grpSpMk id="44" creationId="{5C1AA81C-28A0-4527-A5AE-E9979689107F}"/>
          </ac:grpSpMkLst>
        </pc:grpChg>
        <pc:grpChg chg="add del mod">
          <ac:chgData name="DO Cao tri" userId="8a4d30ce-ae00-41a4-9454-2cc5f8560419" providerId="ADAL" clId="{0EFE49CE-779F-4D13-B7A9-3B97DF9AD6EB}" dt="2021-10-13T08:41:41.217" v="643" actId="21"/>
          <ac:grpSpMkLst>
            <pc:docMk/>
            <pc:sldMk cId="1212954908" sldId="3164"/>
            <ac:grpSpMk id="49" creationId="{3975B9FB-5689-4E6F-AEAF-700D431F3824}"/>
          </ac:grpSpMkLst>
        </pc:grpChg>
        <pc:grpChg chg="add del mod">
          <ac:chgData name="DO Cao tri" userId="8a4d30ce-ae00-41a4-9454-2cc5f8560419" providerId="ADAL" clId="{0EFE49CE-779F-4D13-B7A9-3B97DF9AD6EB}" dt="2021-10-13T08:41:41.217" v="643" actId="21"/>
          <ac:grpSpMkLst>
            <pc:docMk/>
            <pc:sldMk cId="1212954908" sldId="3164"/>
            <ac:grpSpMk id="54" creationId="{F75494CF-D915-492B-91ED-825EA846E862}"/>
          </ac:grpSpMkLst>
        </pc:grpChg>
        <pc:grpChg chg="add del mod">
          <ac:chgData name="DO Cao tri" userId="8a4d30ce-ae00-41a4-9454-2cc5f8560419" providerId="ADAL" clId="{0EFE49CE-779F-4D13-B7A9-3B97DF9AD6EB}" dt="2021-10-13T09:04:50.869" v="727" actId="21"/>
          <ac:grpSpMkLst>
            <pc:docMk/>
            <pc:sldMk cId="1212954908" sldId="3164"/>
            <ac:grpSpMk id="59" creationId="{30D3CD13-0731-4689-BF07-BD9C15D26C1F}"/>
          </ac:grpSpMkLst>
        </pc:grpChg>
        <pc:grpChg chg="add del mod">
          <ac:chgData name="DO Cao tri" userId="8a4d30ce-ae00-41a4-9454-2cc5f8560419" providerId="ADAL" clId="{0EFE49CE-779F-4D13-B7A9-3B97DF9AD6EB}" dt="2021-10-13T09:04:50.869" v="727" actId="21"/>
          <ac:grpSpMkLst>
            <pc:docMk/>
            <pc:sldMk cId="1212954908" sldId="3164"/>
            <ac:grpSpMk id="64" creationId="{44B672E6-D33A-4DAF-A9E0-60F45C4729DB}"/>
          </ac:grpSpMkLst>
        </pc:grpChg>
        <pc:grpChg chg="add del mod">
          <ac:chgData name="DO Cao tri" userId="8a4d30ce-ae00-41a4-9454-2cc5f8560419" providerId="ADAL" clId="{0EFE49CE-779F-4D13-B7A9-3B97DF9AD6EB}" dt="2021-10-13T09:04:50.869" v="727" actId="21"/>
          <ac:grpSpMkLst>
            <pc:docMk/>
            <pc:sldMk cId="1212954908" sldId="3164"/>
            <ac:grpSpMk id="69" creationId="{C58376FD-F2F8-4557-B4CF-7A1A8A285D77}"/>
          </ac:grpSpMkLst>
        </pc:grpChg>
        <pc:grpChg chg="add del mod">
          <ac:chgData name="DO Cao tri" userId="8a4d30ce-ae00-41a4-9454-2cc5f8560419" providerId="ADAL" clId="{0EFE49CE-779F-4D13-B7A9-3B97DF9AD6EB}" dt="2021-10-13T09:04:50.869" v="727" actId="21"/>
          <ac:grpSpMkLst>
            <pc:docMk/>
            <pc:sldMk cId="1212954908" sldId="3164"/>
            <ac:grpSpMk id="74" creationId="{258205BD-BD76-4551-B012-2A868FEDB63B}"/>
          </ac:grpSpMkLst>
        </pc:grpChg>
        <pc:picChg chg="add del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10" creationId="{C383DDBA-8F0D-4F1C-BB7C-C84CAA8E68F7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15" creationId="{4D20386C-8AE0-4563-94FC-D13DF5A0E894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22" creationId="{7B571913-F1FA-4F8E-A248-C3407C29DB42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23" creationId="{8D140356-F629-4C52-B8F7-BC487F6E0FAD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34" creationId="{7E3B8195-FA29-4CDC-A79F-6AAC401F5F8F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35" creationId="{CC2B2644-3ACE-4690-BCE7-DF24D9E79738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36" creationId="{48384BDB-D894-4F1C-ACC4-3EFB835DB5F6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37" creationId="{2112C918-32D8-4B61-99F4-F14E223A7094}"/>
          </ac:picMkLst>
        </pc:picChg>
        <pc:picChg chg="add mod ord">
          <ac:chgData name="DO Cao tri" userId="8a4d30ce-ae00-41a4-9454-2cc5f8560419" providerId="ADAL" clId="{0EFE49CE-779F-4D13-B7A9-3B97DF9AD6EB}" dt="2021-10-13T10:14:54.921" v="1789" actId="167"/>
          <ac:picMkLst>
            <pc:docMk/>
            <pc:sldMk cId="1212954908" sldId="3164"/>
            <ac:picMk id="38" creationId="{2DFD4F56-B16C-4ACE-B624-2DA22884433E}"/>
          </ac:picMkLst>
        </pc:picChg>
        <pc:picChg chg="mod">
          <ac:chgData name="DO Cao tri" userId="8a4d30ce-ae00-41a4-9454-2cc5f8560419" providerId="ADAL" clId="{0EFE49CE-779F-4D13-B7A9-3B97DF9AD6EB}" dt="2021-10-13T08:41:36.946" v="637"/>
          <ac:picMkLst>
            <pc:docMk/>
            <pc:sldMk cId="1212954908" sldId="3164"/>
            <ac:picMk id="42" creationId="{2B2F3E43-2A31-43F9-9754-8B64314D4F9A}"/>
          </ac:picMkLst>
        </pc:picChg>
        <pc:picChg chg="mod">
          <ac:chgData name="DO Cao tri" userId="8a4d30ce-ae00-41a4-9454-2cc5f8560419" providerId="ADAL" clId="{0EFE49CE-779F-4D13-B7A9-3B97DF9AD6EB}" dt="2021-10-13T08:41:36.946" v="637"/>
          <ac:picMkLst>
            <pc:docMk/>
            <pc:sldMk cId="1212954908" sldId="3164"/>
            <ac:picMk id="47" creationId="{12A8F355-8DDD-41C4-8709-C12B6006883D}"/>
          </ac:picMkLst>
        </pc:picChg>
        <pc:picChg chg="mod">
          <ac:chgData name="DO Cao tri" userId="8a4d30ce-ae00-41a4-9454-2cc5f8560419" providerId="ADAL" clId="{0EFE49CE-779F-4D13-B7A9-3B97DF9AD6EB}" dt="2021-10-13T08:41:36.946" v="637"/>
          <ac:picMkLst>
            <pc:docMk/>
            <pc:sldMk cId="1212954908" sldId="3164"/>
            <ac:picMk id="52" creationId="{EAA373C6-5DA3-4446-AAE0-7CA2E437E035}"/>
          </ac:picMkLst>
        </pc:picChg>
        <pc:picChg chg="mod">
          <ac:chgData name="DO Cao tri" userId="8a4d30ce-ae00-41a4-9454-2cc5f8560419" providerId="ADAL" clId="{0EFE49CE-779F-4D13-B7A9-3B97DF9AD6EB}" dt="2021-10-13T08:41:36.946" v="637"/>
          <ac:picMkLst>
            <pc:docMk/>
            <pc:sldMk cId="1212954908" sldId="3164"/>
            <ac:picMk id="57" creationId="{05F04BB7-E483-4109-BDED-28F670A3A73E}"/>
          </ac:picMkLst>
        </pc:picChg>
        <pc:picChg chg="mod">
          <ac:chgData name="DO Cao tri" userId="8a4d30ce-ae00-41a4-9454-2cc5f8560419" providerId="ADAL" clId="{0EFE49CE-779F-4D13-B7A9-3B97DF9AD6EB}" dt="2021-10-13T09:04:47.558" v="719"/>
          <ac:picMkLst>
            <pc:docMk/>
            <pc:sldMk cId="1212954908" sldId="3164"/>
            <ac:picMk id="63" creationId="{DF8FD686-C290-4051-8025-CCD1AA45412B}"/>
          </ac:picMkLst>
        </pc:picChg>
        <pc:picChg chg="mod">
          <ac:chgData name="DO Cao tri" userId="8a4d30ce-ae00-41a4-9454-2cc5f8560419" providerId="ADAL" clId="{0EFE49CE-779F-4D13-B7A9-3B97DF9AD6EB}" dt="2021-10-13T09:04:47.558" v="719"/>
          <ac:picMkLst>
            <pc:docMk/>
            <pc:sldMk cId="1212954908" sldId="3164"/>
            <ac:picMk id="68" creationId="{9F0576A6-8DFE-45FE-846A-7E03CE4DCF9C}"/>
          </ac:picMkLst>
        </pc:picChg>
        <pc:picChg chg="mod">
          <ac:chgData name="DO Cao tri" userId="8a4d30ce-ae00-41a4-9454-2cc5f8560419" providerId="ADAL" clId="{0EFE49CE-779F-4D13-B7A9-3B97DF9AD6EB}" dt="2021-10-13T09:04:47.558" v="719"/>
          <ac:picMkLst>
            <pc:docMk/>
            <pc:sldMk cId="1212954908" sldId="3164"/>
            <ac:picMk id="73" creationId="{DE6AA4C7-0E08-4D00-9367-364CBEE0CCA6}"/>
          </ac:picMkLst>
        </pc:picChg>
        <pc:picChg chg="mod">
          <ac:chgData name="DO Cao tri" userId="8a4d30ce-ae00-41a4-9454-2cc5f8560419" providerId="ADAL" clId="{0EFE49CE-779F-4D13-B7A9-3B97DF9AD6EB}" dt="2021-10-13T09:04:47.558" v="719"/>
          <ac:picMkLst>
            <pc:docMk/>
            <pc:sldMk cId="1212954908" sldId="3164"/>
            <ac:picMk id="78" creationId="{8574DFBC-489A-49E7-B02D-4B62B5E45A3D}"/>
          </ac:picMkLst>
        </pc:picChg>
      </pc:sldChg>
      <pc:sldChg chg="addSp delSp modSp add mod">
        <pc:chgData name="DO Cao tri" userId="8a4d30ce-ae00-41a4-9454-2cc5f8560419" providerId="ADAL" clId="{0EFE49CE-779F-4D13-B7A9-3B97DF9AD6EB}" dt="2021-10-13T10:14:32.286" v="1783" actId="207"/>
        <pc:sldMkLst>
          <pc:docMk/>
          <pc:sldMk cId="3684472648" sldId="3165"/>
        </pc:sldMkLst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5" creationId="{8DD66D92-4DB7-4BA0-8A3E-6554B1AD2AE3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6" creationId="{B4743BC7-A217-4053-B4C6-BF41B372C883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7" creationId="{28EB185B-9BC5-4CAA-8CE8-E2EA31A0AC3B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8" creationId="{5D5B80F8-E3EE-4484-BA7B-96A47858F9DD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9" creationId="{DD4E7D90-5686-4525-A1DD-5310594532FB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11" creationId="{F91B120B-2543-4CCF-A66E-C6A2B40C38BF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2" creationId="{0F1792E4-E6C0-4765-8873-0ABD07981C66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3" creationId="{64C63BC8-2B8C-4732-9E1F-FD40AA54F03C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4" creationId="{9AA57946-1A50-4134-980B-217D3BC4A5E3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16" creationId="{B3C42E89-5F09-4E3D-ADC1-82A629B7977D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17" creationId="{DD136CC0-5C20-4262-BD35-7CD4BCBE4C2E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18" creationId="{0C1AA714-B41B-4992-B3DE-576EEC804AE6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19" creationId="{DB293617-2780-45E2-B22F-98BC870243FB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20" creationId="{4F6EE21A-3CE8-4019-B55D-9E7BA0BFBD56}"/>
          </ac:spMkLst>
        </pc:spChg>
        <pc:spChg chg="del">
          <ac:chgData name="DO Cao tri" userId="8a4d30ce-ae00-41a4-9454-2cc5f8560419" providerId="ADAL" clId="{0EFE49CE-779F-4D13-B7A9-3B97DF9AD6EB}" dt="2021-10-13T08:40:56.032" v="623" actId="478"/>
          <ac:spMkLst>
            <pc:docMk/>
            <pc:sldMk cId="3684472648" sldId="3165"/>
            <ac:spMk id="21" creationId="{E36FC109-22B3-4EF5-91E6-99C590E1AD1A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4" creationId="{6E114E44-E33D-4AD2-800D-E576CE664283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5" creationId="{7738AC04-30DF-435E-B578-5A37765F71EA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6" creationId="{644195AD-3738-4F32-B827-FC99835D2F3C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7" creationId="{A263412E-97E7-45D9-84D7-7C74D556D032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8" creationId="{4483AA6F-9E4C-420B-8A00-6756E4A6A6FE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29" creationId="{3198FB35-27EF-4C52-9849-07A2938DEB1D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30" creationId="{FD2BB05F-FD1B-464D-83AA-FE3F954A51A0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31" creationId="{F46BB411-E2AD-480D-AB5A-6C5A6FB5A5B5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32" creationId="{53DD9998-BB77-453D-A358-8D4A7AD4990A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33" creationId="{49D223BF-A86F-40B6-B4C5-DDE32EF856AA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0" creationId="{DE0E4ED7-8882-4FF8-A9CF-9136B9F7DDE7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1" creationId="{99F119EC-6C70-43DC-87B6-297749DF10F0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3" creationId="{A2A0AB51-3883-4D16-8609-94B58271315D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5" creationId="{C0B01F78-D1FC-448E-9B7D-284C935FE812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6" creationId="{19570A92-7BBB-4848-8B45-E92D88478423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48" creationId="{C7F7923E-D26E-4535-AA75-E34B54B61B0E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50" creationId="{DD3B45FC-CC2E-4BD4-80F1-3BC829224C6C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51" creationId="{CE1AF9A5-7D91-41B8-9AF0-B50927C626B3}"/>
          </ac:spMkLst>
        </pc:spChg>
        <pc:spChg chg="mod">
          <ac:chgData name="DO Cao tri" userId="8a4d30ce-ae00-41a4-9454-2cc5f8560419" providerId="ADAL" clId="{0EFE49CE-779F-4D13-B7A9-3B97DF9AD6EB}" dt="2021-10-13T08:41:33.960" v="635" actId="554"/>
          <ac:spMkLst>
            <pc:docMk/>
            <pc:sldMk cId="3684472648" sldId="3165"/>
            <ac:spMk id="53" creationId="{31F10062-A3FF-4512-9A2E-4D14BFD7135B}"/>
          </ac:spMkLst>
        </pc:spChg>
        <pc:spChg chg="mod topLvl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55" creationId="{4E7A1F26-0EB5-427D-9952-29E8A91D9A95}"/>
          </ac:spMkLst>
        </pc:spChg>
        <pc:spChg chg="del mod">
          <ac:chgData name="DO Cao tri" userId="8a4d30ce-ae00-41a4-9454-2cc5f8560419" providerId="ADAL" clId="{0EFE49CE-779F-4D13-B7A9-3B97DF9AD6EB}" dt="2021-10-13T08:42:34.588" v="655" actId="478"/>
          <ac:spMkLst>
            <pc:docMk/>
            <pc:sldMk cId="3684472648" sldId="3165"/>
            <ac:spMk id="56" creationId="{F2D3949C-F798-4A30-AB89-280451796CE1}"/>
          </ac:spMkLst>
        </pc:spChg>
        <pc:spChg chg="mod topLvl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58" creationId="{32BDFFDC-FA59-486E-B9D2-E0CB6BF527C1}"/>
          </ac:spMkLst>
        </pc:spChg>
        <pc:spChg chg="mod">
          <ac:chgData name="DO Cao tri" userId="8a4d30ce-ae00-41a4-9454-2cc5f8560419" providerId="ADAL" clId="{0EFE49CE-779F-4D13-B7A9-3B97DF9AD6EB}" dt="2021-10-13T08:41:47.678" v="645" actId="408"/>
          <ac:spMkLst>
            <pc:docMk/>
            <pc:sldMk cId="3684472648" sldId="3165"/>
            <ac:spMk id="60" creationId="{83A5CCEA-76ED-45B2-8C8D-3ABDA287EB80}"/>
          </ac:spMkLst>
        </pc:spChg>
        <pc:spChg chg="mod">
          <ac:chgData name="DO Cao tri" userId="8a4d30ce-ae00-41a4-9454-2cc5f8560419" providerId="ADAL" clId="{0EFE49CE-779F-4D13-B7A9-3B97DF9AD6EB}" dt="2021-10-13T08:41:47.678" v="645" actId="408"/>
          <ac:spMkLst>
            <pc:docMk/>
            <pc:sldMk cId="3684472648" sldId="3165"/>
            <ac:spMk id="61" creationId="{D73B24AF-1C11-463E-AE85-EADFC8A665A1}"/>
          </ac:spMkLst>
        </pc:spChg>
        <pc:spChg chg="mod">
          <ac:chgData name="DO Cao tri" userId="8a4d30ce-ae00-41a4-9454-2cc5f8560419" providerId="ADAL" clId="{0EFE49CE-779F-4D13-B7A9-3B97DF9AD6EB}" dt="2021-10-13T08:42:03.029" v="647" actId="14100"/>
          <ac:spMkLst>
            <pc:docMk/>
            <pc:sldMk cId="3684472648" sldId="3165"/>
            <ac:spMk id="63" creationId="{92F96F1A-0EE4-4E60-8062-FD380B7E17DE}"/>
          </ac:spMkLst>
        </pc:spChg>
        <pc:spChg chg="mod">
          <ac:chgData name="DO Cao tri" userId="8a4d30ce-ae00-41a4-9454-2cc5f8560419" providerId="ADAL" clId="{0EFE49CE-779F-4D13-B7A9-3B97DF9AD6EB}" dt="2021-10-13T08:41:47.678" v="645" actId="408"/>
          <ac:spMkLst>
            <pc:docMk/>
            <pc:sldMk cId="3684472648" sldId="3165"/>
            <ac:spMk id="65" creationId="{87F35FA9-6DAD-4C6F-9B97-13E23F403EB2}"/>
          </ac:spMkLst>
        </pc:spChg>
        <pc:spChg chg="mod">
          <ac:chgData name="DO Cao tri" userId="8a4d30ce-ae00-41a4-9454-2cc5f8560419" providerId="ADAL" clId="{0EFE49CE-779F-4D13-B7A9-3B97DF9AD6EB}" dt="2021-10-13T08:41:47.678" v="645" actId="408"/>
          <ac:spMkLst>
            <pc:docMk/>
            <pc:sldMk cId="3684472648" sldId="3165"/>
            <ac:spMk id="66" creationId="{C95D0789-2982-42DB-B356-95798F49B560}"/>
          </ac:spMkLst>
        </pc:spChg>
        <pc:spChg chg="mod">
          <ac:chgData name="DO Cao tri" userId="8a4d30ce-ae00-41a4-9454-2cc5f8560419" providerId="ADAL" clId="{0EFE49CE-779F-4D13-B7A9-3B97DF9AD6EB}" dt="2021-10-13T08:42:05.324" v="648" actId="14100"/>
          <ac:spMkLst>
            <pc:docMk/>
            <pc:sldMk cId="3684472648" sldId="3165"/>
            <ac:spMk id="68" creationId="{317B6AC3-922F-405B-93A7-D5B3BF4B4CF6}"/>
          </ac:spMkLst>
        </pc:spChg>
        <pc:spChg chg="mod">
          <ac:chgData name="DO Cao tri" userId="8a4d30ce-ae00-41a4-9454-2cc5f8560419" providerId="ADAL" clId="{0EFE49CE-779F-4D13-B7A9-3B97DF9AD6EB}" dt="2021-10-13T08:41:42.678" v="644"/>
          <ac:spMkLst>
            <pc:docMk/>
            <pc:sldMk cId="3684472648" sldId="3165"/>
            <ac:spMk id="70" creationId="{C6B5BB1E-DF96-4EE2-BAED-A7E899F102CE}"/>
          </ac:spMkLst>
        </pc:spChg>
        <pc:spChg chg="mod">
          <ac:chgData name="DO Cao tri" userId="8a4d30ce-ae00-41a4-9454-2cc5f8560419" providerId="ADAL" clId="{0EFE49CE-779F-4D13-B7A9-3B97DF9AD6EB}" dt="2021-10-13T08:41:42.678" v="644"/>
          <ac:spMkLst>
            <pc:docMk/>
            <pc:sldMk cId="3684472648" sldId="3165"/>
            <ac:spMk id="71" creationId="{00E99E82-E5B2-4B41-94EF-142A90D9A22D}"/>
          </ac:spMkLst>
        </pc:spChg>
        <pc:spChg chg="mod">
          <ac:chgData name="DO Cao tri" userId="8a4d30ce-ae00-41a4-9454-2cc5f8560419" providerId="ADAL" clId="{0EFE49CE-779F-4D13-B7A9-3B97DF9AD6EB}" dt="2021-10-13T08:42:07.555" v="649" actId="14100"/>
          <ac:spMkLst>
            <pc:docMk/>
            <pc:sldMk cId="3684472648" sldId="3165"/>
            <ac:spMk id="73" creationId="{7800FACC-5E5B-4258-8516-2808C87A7F34}"/>
          </ac:spMkLst>
        </pc:spChg>
        <pc:spChg chg="add 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74" creationId="{C3A26F17-5E84-45FC-89AD-D5DAF7A86C6F}"/>
          </ac:spMkLst>
        </pc:spChg>
        <pc:spChg chg="mod">
          <ac:chgData name="DO Cao tri" userId="8a4d30ce-ae00-41a4-9454-2cc5f8560419" providerId="ADAL" clId="{0EFE49CE-779F-4D13-B7A9-3B97DF9AD6EB}" dt="2021-10-13T08:43:12.217" v="663"/>
          <ac:spMkLst>
            <pc:docMk/>
            <pc:sldMk cId="3684472648" sldId="3165"/>
            <ac:spMk id="77" creationId="{1B36096C-4952-4247-865A-80EA4898654D}"/>
          </ac:spMkLst>
        </pc:spChg>
        <pc:spChg chg="mod">
          <ac:chgData name="DO Cao tri" userId="8a4d30ce-ae00-41a4-9454-2cc5f8560419" providerId="ADAL" clId="{0EFE49CE-779F-4D13-B7A9-3B97DF9AD6EB}" dt="2021-10-13T08:43:12.217" v="663"/>
          <ac:spMkLst>
            <pc:docMk/>
            <pc:sldMk cId="3684472648" sldId="3165"/>
            <ac:spMk id="78" creationId="{8DADB086-D868-4F16-8413-A9824B3928F6}"/>
          </ac:spMkLst>
        </pc:spChg>
        <pc:spChg chg="add del mod">
          <ac:chgData name="DO Cao tri" userId="8a4d30ce-ae00-41a4-9454-2cc5f8560419" providerId="ADAL" clId="{0EFE49CE-779F-4D13-B7A9-3B97DF9AD6EB}" dt="2021-10-13T08:43:29.900" v="674"/>
          <ac:spMkLst>
            <pc:docMk/>
            <pc:sldMk cId="3684472648" sldId="3165"/>
            <ac:spMk id="79" creationId="{6DD55D9C-7CD1-45FF-A628-8AFA341E6365}"/>
          </ac:spMkLst>
        </pc:spChg>
        <pc:spChg chg="mod">
          <ac:chgData name="DO Cao tri" userId="8a4d30ce-ae00-41a4-9454-2cc5f8560419" providerId="ADAL" clId="{0EFE49CE-779F-4D13-B7A9-3B97DF9AD6EB}" dt="2021-10-13T08:43:16.543" v="665"/>
          <ac:spMkLst>
            <pc:docMk/>
            <pc:sldMk cId="3684472648" sldId="3165"/>
            <ac:spMk id="82" creationId="{8B390853-8DE3-4578-844A-CC7381CC4783}"/>
          </ac:spMkLst>
        </pc:spChg>
        <pc:spChg chg="mod">
          <ac:chgData name="DO Cao tri" userId="8a4d30ce-ae00-41a4-9454-2cc5f8560419" providerId="ADAL" clId="{0EFE49CE-779F-4D13-B7A9-3B97DF9AD6EB}" dt="2021-10-13T08:43:16.543" v="665"/>
          <ac:spMkLst>
            <pc:docMk/>
            <pc:sldMk cId="3684472648" sldId="3165"/>
            <ac:spMk id="83" creationId="{C4DDF0FF-3A2A-4968-A356-FF81029668C2}"/>
          </ac:spMkLst>
        </pc:spChg>
        <pc:spChg chg="add del mod">
          <ac:chgData name="DO Cao tri" userId="8a4d30ce-ae00-41a4-9454-2cc5f8560419" providerId="ADAL" clId="{0EFE49CE-779F-4D13-B7A9-3B97DF9AD6EB}" dt="2021-10-13T08:43:28.678" v="672"/>
          <ac:spMkLst>
            <pc:docMk/>
            <pc:sldMk cId="3684472648" sldId="3165"/>
            <ac:spMk id="84" creationId="{A7C8FD78-9AD9-48BA-A569-8E4B5A655AFC}"/>
          </ac:spMkLst>
        </pc:spChg>
        <pc:spChg chg="mod">
          <ac:chgData name="DO Cao tri" userId="8a4d30ce-ae00-41a4-9454-2cc5f8560419" providerId="ADAL" clId="{0EFE49CE-779F-4D13-B7A9-3B97DF9AD6EB}" dt="2021-10-13T08:43:18.880" v="667"/>
          <ac:spMkLst>
            <pc:docMk/>
            <pc:sldMk cId="3684472648" sldId="3165"/>
            <ac:spMk id="87" creationId="{F8B5F8D4-DCAE-4FD5-B657-6C7D2A2C68BB}"/>
          </ac:spMkLst>
        </pc:spChg>
        <pc:spChg chg="mod">
          <ac:chgData name="DO Cao tri" userId="8a4d30ce-ae00-41a4-9454-2cc5f8560419" providerId="ADAL" clId="{0EFE49CE-779F-4D13-B7A9-3B97DF9AD6EB}" dt="2021-10-13T08:43:18.880" v="667"/>
          <ac:spMkLst>
            <pc:docMk/>
            <pc:sldMk cId="3684472648" sldId="3165"/>
            <ac:spMk id="88" creationId="{67DF64D8-E9CF-403B-9DBA-BCA335E482C0}"/>
          </ac:spMkLst>
        </pc:spChg>
        <pc:spChg chg="add del mod">
          <ac:chgData name="DO Cao tri" userId="8a4d30ce-ae00-41a4-9454-2cc5f8560419" providerId="ADAL" clId="{0EFE49CE-779F-4D13-B7A9-3B97DF9AD6EB}" dt="2021-10-13T08:43:28.100" v="670"/>
          <ac:spMkLst>
            <pc:docMk/>
            <pc:sldMk cId="3684472648" sldId="3165"/>
            <ac:spMk id="89" creationId="{A3154F9C-26A0-4026-B717-0BB005E4CE10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2" creationId="{A62E511A-4326-4D56-8F18-DEE5DDAEDB46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3" creationId="{3D6CAD3F-B972-40A9-9BF6-EF2566ED21A3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4" creationId="{FDA81765-711F-43BF-A530-F378BE3C07FB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7" creationId="{9C6DDF80-1C16-4584-8021-50A63841E8B2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8" creationId="{6A334579-1EA3-4DCF-94E3-A6824407F990}"/>
          </ac:spMkLst>
        </pc:spChg>
        <pc:spChg chg="mod">
          <ac:chgData name="DO Cao tri" userId="8a4d30ce-ae00-41a4-9454-2cc5f8560419" providerId="ADAL" clId="{0EFE49CE-779F-4D13-B7A9-3B97DF9AD6EB}" dt="2021-10-13T09:02:41.087" v="683" actId="408"/>
          <ac:spMkLst>
            <pc:docMk/>
            <pc:sldMk cId="3684472648" sldId="3165"/>
            <ac:spMk id="99" creationId="{C38C0C60-9549-464A-AD97-75A47FA654F8}"/>
          </ac:spMkLst>
        </pc:spChg>
        <pc:spChg chg="mod">
          <ac:chgData name="DO Cao tri" userId="8a4d30ce-ae00-41a4-9454-2cc5f8560419" providerId="ADAL" clId="{0EFE49CE-779F-4D13-B7A9-3B97DF9AD6EB}" dt="2021-10-13T09:02:32.080" v="681"/>
          <ac:spMkLst>
            <pc:docMk/>
            <pc:sldMk cId="3684472648" sldId="3165"/>
            <ac:spMk id="102" creationId="{D5287AE9-B8F2-4A7C-8F7B-2F0A527371B0}"/>
          </ac:spMkLst>
        </pc:spChg>
        <pc:spChg chg="mod">
          <ac:chgData name="DO Cao tri" userId="8a4d30ce-ae00-41a4-9454-2cc5f8560419" providerId="ADAL" clId="{0EFE49CE-779F-4D13-B7A9-3B97DF9AD6EB}" dt="2021-10-13T09:02:32.080" v="681"/>
          <ac:spMkLst>
            <pc:docMk/>
            <pc:sldMk cId="3684472648" sldId="3165"/>
            <ac:spMk id="103" creationId="{169606CC-C4C6-46F1-BACB-9CAEC5153018}"/>
          </ac:spMkLst>
        </pc:spChg>
        <pc:spChg chg="mod">
          <ac:chgData name="DO Cao tri" userId="8a4d30ce-ae00-41a4-9454-2cc5f8560419" providerId="ADAL" clId="{0EFE49CE-779F-4D13-B7A9-3B97DF9AD6EB}" dt="2021-10-13T09:02:32.080" v="681"/>
          <ac:spMkLst>
            <pc:docMk/>
            <pc:sldMk cId="3684472648" sldId="3165"/>
            <ac:spMk id="104" creationId="{D5117724-F2FD-4813-9E93-38EA0519B441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07" creationId="{ACB589C8-1313-4254-9DC0-B9C2B505C3FE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08" creationId="{B23DF9C0-0530-4766-A3B6-A581581D4277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09" creationId="{68925FB4-FF77-4991-8209-55DA57C02C94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2" creationId="{7E0C2015-A977-47A2-BE29-F4D118C4EDFE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3" creationId="{A9E79CD7-0C49-449B-A31B-0A2FD8212698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4" creationId="{2DFF4E91-1CDB-42AC-A3EA-4643D921FB7B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7" creationId="{84F6A19D-26DB-4D10-808D-C365E1FD6388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8" creationId="{9FA08EFA-B973-4D88-93B2-0A159E3872DE}"/>
          </ac:spMkLst>
        </pc:spChg>
        <pc:spChg chg="mod">
          <ac:chgData name="DO Cao tri" userId="8a4d30ce-ae00-41a4-9454-2cc5f8560419" providerId="ADAL" clId="{0EFE49CE-779F-4D13-B7A9-3B97DF9AD6EB}" dt="2021-10-13T09:04:45.214" v="717" actId="554"/>
          <ac:spMkLst>
            <pc:docMk/>
            <pc:sldMk cId="3684472648" sldId="3165"/>
            <ac:spMk id="119" creationId="{482B6724-B43B-40EE-975B-F8F0C9AE06C0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22" creationId="{631761E5-1F32-4889-BE8C-5AA9B0F1D590}"/>
          </ac:spMkLst>
        </pc:spChg>
        <pc:spChg chg="mod">
          <ac:chgData name="DO Cao tri" userId="8a4d30ce-ae00-41a4-9454-2cc5f8560419" providerId="ADAL" clId="{0EFE49CE-779F-4D13-B7A9-3B97DF9AD6EB}" dt="2021-10-13T09:17:28.010" v="981" actId="14100"/>
          <ac:spMkLst>
            <pc:docMk/>
            <pc:sldMk cId="3684472648" sldId="3165"/>
            <ac:spMk id="123" creationId="{D35E84E9-94CB-492A-A6C9-5EC81F8C1278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24" creationId="{066E5F87-D8F5-4251-BA83-0CC782B32E11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27" creationId="{43A0B420-2ADB-426A-AE79-F6CD6614A68A}"/>
          </ac:spMkLst>
        </pc:spChg>
        <pc:spChg chg="mod">
          <ac:chgData name="DO Cao tri" userId="8a4d30ce-ae00-41a4-9454-2cc5f8560419" providerId="ADAL" clId="{0EFE49CE-779F-4D13-B7A9-3B97DF9AD6EB}" dt="2021-10-13T09:17:34.914" v="984" actId="14100"/>
          <ac:spMkLst>
            <pc:docMk/>
            <pc:sldMk cId="3684472648" sldId="3165"/>
            <ac:spMk id="128" creationId="{9BE7E34F-CF3C-4983-96C0-84AF4552B689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29" creationId="{27A81BFB-7DF6-4B82-8363-65E0759E6039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32" creationId="{82D470D5-BDEB-4A1C-9636-FB267530CE95}"/>
          </ac:spMkLst>
        </pc:spChg>
        <pc:spChg chg="mod">
          <ac:chgData name="DO Cao tri" userId="8a4d30ce-ae00-41a4-9454-2cc5f8560419" providerId="ADAL" clId="{0EFE49CE-779F-4D13-B7A9-3B97DF9AD6EB}" dt="2021-10-13T09:17:29.765" v="982" actId="14100"/>
          <ac:spMkLst>
            <pc:docMk/>
            <pc:sldMk cId="3684472648" sldId="3165"/>
            <ac:spMk id="133" creationId="{F503536C-B06E-42B7-82EA-3E6A6D75F75A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34" creationId="{AE756C0E-1C80-43C0-9F6F-08CDE9915F32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37" creationId="{632DD581-05EF-4C74-AA3B-B6C8EE442C43}"/>
          </ac:spMkLst>
        </pc:spChg>
        <pc:spChg chg="mod">
          <ac:chgData name="DO Cao tri" userId="8a4d30ce-ae00-41a4-9454-2cc5f8560419" providerId="ADAL" clId="{0EFE49CE-779F-4D13-B7A9-3B97DF9AD6EB}" dt="2021-10-13T09:17:32.808" v="983" actId="14100"/>
          <ac:spMkLst>
            <pc:docMk/>
            <pc:sldMk cId="3684472648" sldId="3165"/>
            <ac:spMk id="138" creationId="{BAC7681E-CBDA-4F74-8348-205732EF81E0}"/>
          </ac:spMkLst>
        </pc:spChg>
        <pc:spChg chg="mod">
          <ac:chgData name="DO Cao tri" userId="8a4d30ce-ae00-41a4-9454-2cc5f8560419" providerId="ADAL" clId="{0EFE49CE-779F-4D13-B7A9-3B97DF9AD6EB}" dt="2021-10-13T09:17:22.350" v="980" actId="404"/>
          <ac:spMkLst>
            <pc:docMk/>
            <pc:sldMk cId="3684472648" sldId="3165"/>
            <ac:spMk id="139" creationId="{5E8259C0-8E4A-45A4-8B4B-BAEC44819F84}"/>
          </ac:spMkLst>
        </pc:spChg>
        <pc:spChg chg="add mod ord">
          <ac:chgData name="DO Cao tri" userId="8a4d30ce-ae00-41a4-9454-2cc5f8560419" providerId="ADAL" clId="{0EFE49CE-779F-4D13-B7A9-3B97DF9AD6EB}" dt="2021-10-13T10:14:32.286" v="1783" actId="207"/>
          <ac:spMkLst>
            <pc:docMk/>
            <pc:sldMk cId="3684472648" sldId="3165"/>
            <ac:spMk id="141" creationId="{1C006413-C080-47F6-822D-4EC5B778B321}"/>
          </ac:spMkLst>
        </pc:spChg>
        <pc:grpChg chg="add del mod">
          <ac:chgData name="DO Cao tri" userId="8a4d30ce-ae00-41a4-9454-2cc5f8560419" providerId="ADAL" clId="{0EFE49CE-779F-4D13-B7A9-3B97DF9AD6EB}" dt="2021-10-13T08:41:35.549" v="636" actId="21"/>
          <ac:grpSpMkLst>
            <pc:docMk/>
            <pc:sldMk cId="3684472648" sldId="3165"/>
            <ac:grpSpMk id="2" creationId="{ED53914D-0E6A-4B13-ADA2-7860970451CE}"/>
          </ac:grpSpMkLst>
        </pc:grpChg>
        <pc:grpChg chg="add del mod">
          <ac:chgData name="DO Cao tri" userId="8a4d30ce-ae00-41a4-9454-2cc5f8560419" providerId="ADAL" clId="{0EFE49CE-779F-4D13-B7A9-3B97DF9AD6EB}" dt="2021-10-13T09:04:45.706" v="718" actId="21"/>
          <ac:grpSpMkLst>
            <pc:docMk/>
            <pc:sldMk cId="3684472648" sldId="3165"/>
            <ac:grpSpMk id="3" creationId="{DD45207B-E28D-4354-B0C7-BD541300C5CD}"/>
          </ac:grpSpMkLst>
        </pc:grpChg>
        <pc:grpChg chg="add del mod">
          <ac:chgData name="DO Cao tri" userId="8a4d30ce-ae00-41a4-9454-2cc5f8560419" providerId="ADAL" clId="{0EFE49CE-779F-4D13-B7A9-3B97DF9AD6EB}" dt="2021-10-13T08:41:35.549" v="636" actId="21"/>
          <ac:grpSpMkLst>
            <pc:docMk/>
            <pc:sldMk cId="3684472648" sldId="3165"/>
            <ac:grpSpMk id="39" creationId="{9096620B-5529-444F-94FB-AE823C31906A}"/>
          </ac:grpSpMkLst>
        </pc:grpChg>
        <pc:grpChg chg="add del mod">
          <ac:chgData name="DO Cao tri" userId="8a4d30ce-ae00-41a4-9454-2cc5f8560419" providerId="ADAL" clId="{0EFE49CE-779F-4D13-B7A9-3B97DF9AD6EB}" dt="2021-10-13T08:41:35.549" v="636" actId="21"/>
          <ac:grpSpMkLst>
            <pc:docMk/>
            <pc:sldMk cId="3684472648" sldId="3165"/>
            <ac:grpSpMk id="44" creationId="{7F47C02E-68B2-46F6-8F51-A570DCC5C028}"/>
          </ac:grpSpMkLst>
        </pc:grpChg>
        <pc:grpChg chg="add del mod">
          <ac:chgData name="DO Cao tri" userId="8a4d30ce-ae00-41a4-9454-2cc5f8560419" providerId="ADAL" clId="{0EFE49CE-779F-4D13-B7A9-3B97DF9AD6EB}" dt="2021-10-13T08:41:35.549" v="636" actId="21"/>
          <ac:grpSpMkLst>
            <pc:docMk/>
            <pc:sldMk cId="3684472648" sldId="3165"/>
            <ac:grpSpMk id="49" creationId="{E63A66F0-E385-4512-BD89-189E7D082204}"/>
          </ac:grpSpMkLst>
        </pc:grpChg>
        <pc:grpChg chg="add del mod">
          <ac:chgData name="DO Cao tri" userId="8a4d30ce-ae00-41a4-9454-2cc5f8560419" providerId="ADAL" clId="{0EFE49CE-779F-4D13-B7A9-3B97DF9AD6EB}" dt="2021-10-13T08:43:35.271" v="675" actId="165"/>
          <ac:grpSpMkLst>
            <pc:docMk/>
            <pc:sldMk cId="3684472648" sldId="3165"/>
            <ac:grpSpMk id="54" creationId="{B1CC9BD5-2807-4585-B430-7444EC728919}"/>
          </ac:grpSpMkLst>
        </pc:grpChg>
        <pc:grpChg chg="add del mod">
          <ac:chgData name="DO Cao tri" userId="8a4d30ce-ae00-41a4-9454-2cc5f8560419" providerId="ADAL" clId="{0EFE49CE-779F-4D13-B7A9-3B97DF9AD6EB}" dt="2021-10-13T08:42:57.160" v="661" actId="478"/>
          <ac:grpSpMkLst>
            <pc:docMk/>
            <pc:sldMk cId="3684472648" sldId="3165"/>
            <ac:grpSpMk id="59" creationId="{2E986FF8-3E7F-49CC-9E08-814485D7E38D}"/>
          </ac:grpSpMkLst>
        </pc:grpChg>
        <pc:grpChg chg="add del mod">
          <ac:chgData name="DO Cao tri" userId="8a4d30ce-ae00-41a4-9454-2cc5f8560419" providerId="ADAL" clId="{0EFE49CE-779F-4D13-B7A9-3B97DF9AD6EB}" dt="2021-10-13T08:42:57.160" v="661" actId="478"/>
          <ac:grpSpMkLst>
            <pc:docMk/>
            <pc:sldMk cId="3684472648" sldId="3165"/>
            <ac:grpSpMk id="64" creationId="{CF4C17E2-9F4D-4E64-8D83-D39A4926E5E4}"/>
          </ac:grpSpMkLst>
        </pc:grpChg>
        <pc:grpChg chg="add del mod">
          <ac:chgData name="DO Cao tri" userId="8a4d30ce-ae00-41a4-9454-2cc5f8560419" providerId="ADAL" clId="{0EFE49CE-779F-4D13-B7A9-3B97DF9AD6EB}" dt="2021-10-13T08:42:57.160" v="661" actId="478"/>
          <ac:grpSpMkLst>
            <pc:docMk/>
            <pc:sldMk cId="3684472648" sldId="3165"/>
            <ac:grpSpMk id="69" creationId="{8EF42386-2185-427A-8C70-D8BE90B35AB0}"/>
          </ac:grpSpMkLst>
        </pc:grpChg>
        <pc:grpChg chg="add del mod">
          <ac:chgData name="DO Cao tri" userId="8a4d30ce-ae00-41a4-9454-2cc5f8560419" providerId="ADAL" clId="{0EFE49CE-779F-4D13-B7A9-3B97DF9AD6EB}" dt="2021-10-13T08:43:29.900" v="674"/>
          <ac:grpSpMkLst>
            <pc:docMk/>
            <pc:sldMk cId="3684472648" sldId="3165"/>
            <ac:grpSpMk id="76" creationId="{0DC78E11-74EC-4E1C-9A72-791F1774400A}"/>
          </ac:grpSpMkLst>
        </pc:grpChg>
        <pc:grpChg chg="add del mod">
          <ac:chgData name="DO Cao tri" userId="8a4d30ce-ae00-41a4-9454-2cc5f8560419" providerId="ADAL" clId="{0EFE49CE-779F-4D13-B7A9-3B97DF9AD6EB}" dt="2021-10-13T08:43:28.678" v="672"/>
          <ac:grpSpMkLst>
            <pc:docMk/>
            <pc:sldMk cId="3684472648" sldId="3165"/>
            <ac:grpSpMk id="81" creationId="{6B158870-A152-48D9-A3C6-18D27CA1636B}"/>
          </ac:grpSpMkLst>
        </pc:grpChg>
        <pc:grpChg chg="add del mod">
          <ac:chgData name="DO Cao tri" userId="8a4d30ce-ae00-41a4-9454-2cc5f8560419" providerId="ADAL" clId="{0EFE49CE-779F-4D13-B7A9-3B97DF9AD6EB}" dt="2021-10-13T08:43:28.100" v="670"/>
          <ac:grpSpMkLst>
            <pc:docMk/>
            <pc:sldMk cId="3684472648" sldId="3165"/>
            <ac:grpSpMk id="86" creationId="{E852B5BB-A713-4AEF-9A40-0DAA806B8D10}"/>
          </ac:grpSpMkLst>
        </pc:grpChg>
        <pc:grpChg chg="add del mod">
          <ac:chgData name="DO Cao tri" userId="8a4d30ce-ae00-41a4-9454-2cc5f8560419" providerId="ADAL" clId="{0EFE49CE-779F-4D13-B7A9-3B97DF9AD6EB}" dt="2021-10-13T09:03:03.892" v="686" actId="478"/>
          <ac:grpSpMkLst>
            <pc:docMk/>
            <pc:sldMk cId="3684472648" sldId="3165"/>
            <ac:grpSpMk id="91" creationId="{7695A58C-2B45-44DB-A9E3-F24CB8C85C63}"/>
          </ac:grpSpMkLst>
        </pc:grpChg>
        <pc:grpChg chg="add del mod">
          <ac:chgData name="DO Cao tri" userId="8a4d30ce-ae00-41a4-9454-2cc5f8560419" providerId="ADAL" clId="{0EFE49CE-779F-4D13-B7A9-3B97DF9AD6EB}" dt="2021-10-13T09:03:03.892" v="686" actId="478"/>
          <ac:grpSpMkLst>
            <pc:docMk/>
            <pc:sldMk cId="3684472648" sldId="3165"/>
            <ac:grpSpMk id="96" creationId="{D26BF7CC-94E0-40F6-A9AD-9F8AF632DD07}"/>
          </ac:grpSpMkLst>
        </pc:grpChg>
        <pc:grpChg chg="add del mod">
          <ac:chgData name="DO Cao tri" userId="8a4d30ce-ae00-41a4-9454-2cc5f8560419" providerId="ADAL" clId="{0EFE49CE-779F-4D13-B7A9-3B97DF9AD6EB}" dt="2021-10-13T09:03:03.892" v="686" actId="478"/>
          <ac:grpSpMkLst>
            <pc:docMk/>
            <pc:sldMk cId="3684472648" sldId="3165"/>
            <ac:grpSpMk id="101" creationId="{BEC353A9-4890-4795-9E50-8E176A34A681}"/>
          </ac:grpSpMkLst>
        </pc:grpChg>
        <pc:grpChg chg="add del mod">
          <ac:chgData name="DO Cao tri" userId="8a4d30ce-ae00-41a4-9454-2cc5f8560419" providerId="ADAL" clId="{0EFE49CE-779F-4D13-B7A9-3B97DF9AD6EB}" dt="2021-10-13T09:04:45.706" v="718" actId="21"/>
          <ac:grpSpMkLst>
            <pc:docMk/>
            <pc:sldMk cId="3684472648" sldId="3165"/>
            <ac:grpSpMk id="106" creationId="{08F83987-CDE8-4A3F-BF07-737F5B88F1FD}"/>
          </ac:grpSpMkLst>
        </pc:grpChg>
        <pc:grpChg chg="add del mod">
          <ac:chgData name="DO Cao tri" userId="8a4d30ce-ae00-41a4-9454-2cc5f8560419" providerId="ADAL" clId="{0EFE49CE-779F-4D13-B7A9-3B97DF9AD6EB}" dt="2021-10-13T09:04:45.706" v="718" actId="21"/>
          <ac:grpSpMkLst>
            <pc:docMk/>
            <pc:sldMk cId="3684472648" sldId="3165"/>
            <ac:grpSpMk id="111" creationId="{1BF13276-C61E-4130-9662-9420BD4C881A}"/>
          </ac:grpSpMkLst>
        </pc:grpChg>
        <pc:grpChg chg="add del mod">
          <ac:chgData name="DO Cao tri" userId="8a4d30ce-ae00-41a4-9454-2cc5f8560419" providerId="ADAL" clId="{0EFE49CE-779F-4D13-B7A9-3B97DF9AD6EB}" dt="2021-10-13T09:04:45.706" v="718" actId="21"/>
          <ac:grpSpMkLst>
            <pc:docMk/>
            <pc:sldMk cId="3684472648" sldId="3165"/>
            <ac:grpSpMk id="116" creationId="{E51E8162-37AA-42AC-9ED5-B366D66A15C2}"/>
          </ac:grpSpMkLst>
        </pc:grpChg>
        <pc:grpChg chg="add mod">
          <ac:chgData name="DO Cao tri" userId="8a4d30ce-ae00-41a4-9454-2cc5f8560419" providerId="ADAL" clId="{0EFE49CE-779F-4D13-B7A9-3B97DF9AD6EB}" dt="2021-10-13T09:04:57.085" v="729" actId="408"/>
          <ac:grpSpMkLst>
            <pc:docMk/>
            <pc:sldMk cId="3684472648" sldId="3165"/>
            <ac:grpSpMk id="121" creationId="{0A700BB7-4407-48C0-96F2-B41D63551172}"/>
          </ac:grpSpMkLst>
        </pc:grpChg>
        <pc:grpChg chg="add mod">
          <ac:chgData name="DO Cao tri" userId="8a4d30ce-ae00-41a4-9454-2cc5f8560419" providerId="ADAL" clId="{0EFE49CE-779F-4D13-B7A9-3B97DF9AD6EB}" dt="2021-10-13T09:04:57.085" v="729" actId="408"/>
          <ac:grpSpMkLst>
            <pc:docMk/>
            <pc:sldMk cId="3684472648" sldId="3165"/>
            <ac:grpSpMk id="126" creationId="{521688A2-C703-479D-9618-87E190FF5B6D}"/>
          </ac:grpSpMkLst>
        </pc:grpChg>
        <pc:grpChg chg="add mod">
          <ac:chgData name="DO Cao tri" userId="8a4d30ce-ae00-41a4-9454-2cc5f8560419" providerId="ADAL" clId="{0EFE49CE-779F-4D13-B7A9-3B97DF9AD6EB}" dt="2021-10-13T09:04:57.085" v="729" actId="408"/>
          <ac:grpSpMkLst>
            <pc:docMk/>
            <pc:sldMk cId="3684472648" sldId="3165"/>
            <ac:grpSpMk id="131" creationId="{4DA8D404-6F6B-4E74-8787-6E4414399C27}"/>
          </ac:grpSpMkLst>
        </pc:grpChg>
        <pc:grpChg chg="add mod">
          <ac:chgData name="DO Cao tri" userId="8a4d30ce-ae00-41a4-9454-2cc5f8560419" providerId="ADAL" clId="{0EFE49CE-779F-4D13-B7A9-3B97DF9AD6EB}" dt="2021-10-13T09:04:57.085" v="729" actId="408"/>
          <ac:grpSpMkLst>
            <pc:docMk/>
            <pc:sldMk cId="3684472648" sldId="3165"/>
            <ac:grpSpMk id="136" creationId="{2AC39535-FD65-4E5E-9E1A-2EABBEA3008A}"/>
          </ac:grpSpMkLst>
        </pc:grpChg>
        <pc:picChg chg="mod">
          <ac:chgData name="DO Cao tri" userId="8a4d30ce-ae00-41a4-9454-2cc5f8560419" providerId="ADAL" clId="{0EFE49CE-779F-4D13-B7A9-3B97DF9AD6EB}" dt="2021-10-13T08:41:33.960" v="635" actId="554"/>
          <ac:picMkLst>
            <pc:docMk/>
            <pc:sldMk cId="3684472648" sldId="3165"/>
            <ac:picMk id="10" creationId="{C383DDBA-8F0D-4F1C-BB7C-C84CAA8E68F7}"/>
          </ac:picMkLst>
        </pc:picChg>
        <pc:picChg chg="del">
          <ac:chgData name="DO Cao tri" userId="8a4d30ce-ae00-41a4-9454-2cc5f8560419" providerId="ADAL" clId="{0EFE49CE-779F-4D13-B7A9-3B97DF9AD6EB}" dt="2021-10-13T08:40:56.032" v="623" actId="478"/>
          <ac:picMkLst>
            <pc:docMk/>
            <pc:sldMk cId="3684472648" sldId="3165"/>
            <ac:picMk id="22" creationId="{7B571913-F1FA-4F8E-A248-C3407C29DB42}"/>
          </ac:picMkLst>
        </pc:picChg>
        <pc:picChg chg="del">
          <ac:chgData name="DO Cao tri" userId="8a4d30ce-ae00-41a4-9454-2cc5f8560419" providerId="ADAL" clId="{0EFE49CE-779F-4D13-B7A9-3B97DF9AD6EB}" dt="2021-10-13T08:40:56.032" v="623" actId="478"/>
          <ac:picMkLst>
            <pc:docMk/>
            <pc:sldMk cId="3684472648" sldId="3165"/>
            <ac:picMk id="23" creationId="{8D140356-F629-4C52-B8F7-BC487F6E0FAD}"/>
          </ac:picMkLst>
        </pc:picChg>
        <pc:picChg chg="mod">
          <ac:chgData name="DO Cao tri" userId="8a4d30ce-ae00-41a4-9454-2cc5f8560419" providerId="ADAL" clId="{0EFE49CE-779F-4D13-B7A9-3B97DF9AD6EB}" dt="2021-10-13T08:41:33.960" v="635" actId="554"/>
          <ac:picMkLst>
            <pc:docMk/>
            <pc:sldMk cId="3684472648" sldId="3165"/>
            <ac:picMk id="42" creationId="{8E170DF7-2DE5-42B1-9312-6546F859C8A8}"/>
          </ac:picMkLst>
        </pc:picChg>
        <pc:picChg chg="mod">
          <ac:chgData name="DO Cao tri" userId="8a4d30ce-ae00-41a4-9454-2cc5f8560419" providerId="ADAL" clId="{0EFE49CE-779F-4D13-B7A9-3B97DF9AD6EB}" dt="2021-10-13T08:41:33.960" v="635" actId="554"/>
          <ac:picMkLst>
            <pc:docMk/>
            <pc:sldMk cId="3684472648" sldId="3165"/>
            <ac:picMk id="47" creationId="{604CA3A6-B326-4057-A768-D2D2E706C17D}"/>
          </ac:picMkLst>
        </pc:picChg>
        <pc:picChg chg="mod">
          <ac:chgData name="DO Cao tri" userId="8a4d30ce-ae00-41a4-9454-2cc5f8560419" providerId="ADAL" clId="{0EFE49CE-779F-4D13-B7A9-3B97DF9AD6EB}" dt="2021-10-13T08:41:33.960" v="635" actId="554"/>
          <ac:picMkLst>
            <pc:docMk/>
            <pc:sldMk cId="3684472648" sldId="3165"/>
            <ac:picMk id="52" creationId="{7567F6EB-CC3F-4BB7-9C2E-2718364EE3B6}"/>
          </ac:picMkLst>
        </pc:picChg>
        <pc:picChg chg="del mod">
          <ac:chgData name="DO Cao tri" userId="8a4d30ce-ae00-41a4-9454-2cc5f8560419" providerId="ADAL" clId="{0EFE49CE-779F-4D13-B7A9-3B97DF9AD6EB}" dt="2021-10-13T08:42:26.588" v="652" actId="478"/>
          <ac:picMkLst>
            <pc:docMk/>
            <pc:sldMk cId="3684472648" sldId="3165"/>
            <ac:picMk id="57" creationId="{7E7B11E4-4B7F-4410-8FDF-41B72FA6D47A}"/>
          </ac:picMkLst>
        </pc:picChg>
        <pc:picChg chg="mod">
          <ac:chgData name="DO Cao tri" userId="8a4d30ce-ae00-41a4-9454-2cc5f8560419" providerId="ADAL" clId="{0EFE49CE-779F-4D13-B7A9-3B97DF9AD6EB}" dt="2021-10-13T08:41:47.678" v="645" actId="408"/>
          <ac:picMkLst>
            <pc:docMk/>
            <pc:sldMk cId="3684472648" sldId="3165"/>
            <ac:picMk id="62" creationId="{87B38B15-3DED-403A-BC33-A3462A0CB926}"/>
          </ac:picMkLst>
        </pc:picChg>
        <pc:picChg chg="mod">
          <ac:chgData name="DO Cao tri" userId="8a4d30ce-ae00-41a4-9454-2cc5f8560419" providerId="ADAL" clId="{0EFE49CE-779F-4D13-B7A9-3B97DF9AD6EB}" dt="2021-10-13T08:41:47.678" v="645" actId="408"/>
          <ac:picMkLst>
            <pc:docMk/>
            <pc:sldMk cId="3684472648" sldId="3165"/>
            <ac:picMk id="67" creationId="{E798A512-FC41-483E-A2CD-1F8F082E72B4}"/>
          </ac:picMkLst>
        </pc:picChg>
        <pc:picChg chg="mod">
          <ac:chgData name="DO Cao tri" userId="8a4d30ce-ae00-41a4-9454-2cc5f8560419" providerId="ADAL" clId="{0EFE49CE-779F-4D13-B7A9-3B97DF9AD6EB}" dt="2021-10-13T08:41:42.678" v="644"/>
          <ac:picMkLst>
            <pc:docMk/>
            <pc:sldMk cId="3684472648" sldId="3165"/>
            <ac:picMk id="72" creationId="{92B2E1A4-B954-4E04-8354-E26D208A8E12}"/>
          </ac:picMkLst>
        </pc:picChg>
        <pc:picChg chg="add mod">
          <ac:chgData name="DO Cao tri" userId="8a4d30ce-ae00-41a4-9454-2cc5f8560419" providerId="ADAL" clId="{0EFE49CE-779F-4D13-B7A9-3B97DF9AD6EB}" dt="2021-10-13T09:04:45.214" v="717" actId="554"/>
          <ac:picMkLst>
            <pc:docMk/>
            <pc:sldMk cId="3684472648" sldId="3165"/>
            <ac:picMk id="75" creationId="{411E85DA-8911-4F52-AE89-017B4949EB57}"/>
          </ac:picMkLst>
        </pc:picChg>
        <pc:picChg chg="add del mod">
          <ac:chgData name="DO Cao tri" userId="8a4d30ce-ae00-41a4-9454-2cc5f8560419" providerId="ADAL" clId="{0EFE49CE-779F-4D13-B7A9-3B97DF9AD6EB}" dt="2021-10-13T08:43:29.900" v="674"/>
          <ac:picMkLst>
            <pc:docMk/>
            <pc:sldMk cId="3684472648" sldId="3165"/>
            <ac:picMk id="80" creationId="{B8F5E6AD-D423-4ABB-BAC8-8EA09DBACECE}"/>
          </ac:picMkLst>
        </pc:picChg>
        <pc:picChg chg="add del mod">
          <ac:chgData name="DO Cao tri" userId="8a4d30ce-ae00-41a4-9454-2cc5f8560419" providerId="ADAL" clId="{0EFE49CE-779F-4D13-B7A9-3B97DF9AD6EB}" dt="2021-10-13T08:43:28.678" v="672"/>
          <ac:picMkLst>
            <pc:docMk/>
            <pc:sldMk cId="3684472648" sldId="3165"/>
            <ac:picMk id="85" creationId="{5EB6E18B-006D-4C96-86E7-82EA3C252750}"/>
          </ac:picMkLst>
        </pc:picChg>
        <pc:picChg chg="add del mod">
          <ac:chgData name="DO Cao tri" userId="8a4d30ce-ae00-41a4-9454-2cc5f8560419" providerId="ADAL" clId="{0EFE49CE-779F-4D13-B7A9-3B97DF9AD6EB}" dt="2021-10-13T08:43:28.100" v="670"/>
          <ac:picMkLst>
            <pc:docMk/>
            <pc:sldMk cId="3684472648" sldId="3165"/>
            <ac:picMk id="90" creationId="{4F106C90-FEE0-4738-8080-99A84AFB4CBC}"/>
          </ac:picMkLst>
        </pc:picChg>
        <pc:picChg chg="mod">
          <ac:chgData name="DO Cao tri" userId="8a4d30ce-ae00-41a4-9454-2cc5f8560419" providerId="ADAL" clId="{0EFE49CE-779F-4D13-B7A9-3B97DF9AD6EB}" dt="2021-10-13T09:02:41.087" v="683" actId="408"/>
          <ac:picMkLst>
            <pc:docMk/>
            <pc:sldMk cId="3684472648" sldId="3165"/>
            <ac:picMk id="95" creationId="{6EEBFF9B-E1CC-4FC2-A8BB-52991E923270}"/>
          </ac:picMkLst>
        </pc:picChg>
        <pc:picChg chg="mod">
          <ac:chgData name="DO Cao tri" userId="8a4d30ce-ae00-41a4-9454-2cc5f8560419" providerId="ADAL" clId="{0EFE49CE-779F-4D13-B7A9-3B97DF9AD6EB}" dt="2021-10-13T09:02:41.087" v="683" actId="408"/>
          <ac:picMkLst>
            <pc:docMk/>
            <pc:sldMk cId="3684472648" sldId="3165"/>
            <ac:picMk id="100" creationId="{C8984EF8-0C78-4C5D-99F0-FF38F21255BA}"/>
          </ac:picMkLst>
        </pc:picChg>
        <pc:picChg chg="mod">
          <ac:chgData name="DO Cao tri" userId="8a4d30ce-ae00-41a4-9454-2cc5f8560419" providerId="ADAL" clId="{0EFE49CE-779F-4D13-B7A9-3B97DF9AD6EB}" dt="2021-10-13T09:02:32.080" v="681"/>
          <ac:picMkLst>
            <pc:docMk/>
            <pc:sldMk cId="3684472648" sldId="3165"/>
            <ac:picMk id="105" creationId="{61D6283D-4D3A-4131-BDAB-E0E0F915BA0A}"/>
          </ac:picMkLst>
        </pc:picChg>
        <pc:picChg chg="mod">
          <ac:chgData name="DO Cao tri" userId="8a4d30ce-ae00-41a4-9454-2cc5f8560419" providerId="ADAL" clId="{0EFE49CE-779F-4D13-B7A9-3B97DF9AD6EB}" dt="2021-10-13T09:04:45.214" v="717" actId="554"/>
          <ac:picMkLst>
            <pc:docMk/>
            <pc:sldMk cId="3684472648" sldId="3165"/>
            <ac:picMk id="110" creationId="{DD6CB895-83C3-4699-B055-772DB4145852}"/>
          </ac:picMkLst>
        </pc:picChg>
        <pc:picChg chg="mod">
          <ac:chgData name="DO Cao tri" userId="8a4d30ce-ae00-41a4-9454-2cc5f8560419" providerId="ADAL" clId="{0EFE49CE-779F-4D13-B7A9-3B97DF9AD6EB}" dt="2021-10-13T09:04:45.214" v="717" actId="554"/>
          <ac:picMkLst>
            <pc:docMk/>
            <pc:sldMk cId="3684472648" sldId="3165"/>
            <ac:picMk id="115" creationId="{6A43C6C6-1BD9-4FB6-974B-B00421474318}"/>
          </ac:picMkLst>
        </pc:picChg>
        <pc:picChg chg="mod">
          <ac:chgData name="DO Cao tri" userId="8a4d30ce-ae00-41a4-9454-2cc5f8560419" providerId="ADAL" clId="{0EFE49CE-779F-4D13-B7A9-3B97DF9AD6EB}" dt="2021-10-13T09:04:45.214" v="717" actId="554"/>
          <ac:picMkLst>
            <pc:docMk/>
            <pc:sldMk cId="3684472648" sldId="3165"/>
            <ac:picMk id="120" creationId="{EC1DF664-0EAA-4BC9-9799-A3B132319C7A}"/>
          </ac:picMkLst>
        </pc:picChg>
        <pc:picChg chg="mod">
          <ac:chgData name="DO Cao tri" userId="8a4d30ce-ae00-41a4-9454-2cc5f8560419" providerId="ADAL" clId="{0EFE49CE-779F-4D13-B7A9-3B97DF9AD6EB}" dt="2021-10-13T09:04:52.358" v="728"/>
          <ac:picMkLst>
            <pc:docMk/>
            <pc:sldMk cId="3684472648" sldId="3165"/>
            <ac:picMk id="125" creationId="{1B47C5C7-ACA8-4423-AAC3-7530AF24A072}"/>
          </ac:picMkLst>
        </pc:picChg>
        <pc:picChg chg="mod">
          <ac:chgData name="DO Cao tri" userId="8a4d30ce-ae00-41a4-9454-2cc5f8560419" providerId="ADAL" clId="{0EFE49CE-779F-4D13-B7A9-3B97DF9AD6EB}" dt="2021-10-13T09:04:52.358" v="728"/>
          <ac:picMkLst>
            <pc:docMk/>
            <pc:sldMk cId="3684472648" sldId="3165"/>
            <ac:picMk id="130" creationId="{06AB372B-AE45-4E76-B019-316F61300BAA}"/>
          </ac:picMkLst>
        </pc:picChg>
        <pc:picChg chg="mod">
          <ac:chgData name="DO Cao tri" userId="8a4d30ce-ae00-41a4-9454-2cc5f8560419" providerId="ADAL" clId="{0EFE49CE-779F-4D13-B7A9-3B97DF9AD6EB}" dt="2021-10-13T09:04:57.085" v="729" actId="408"/>
          <ac:picMkLst>
            <pc:docMk/>
            <pc:sldMk cId="3684472648" sldId="3165"/>
            <ac:picMk id="135" creationId="{BB51BA46-C6E1-40EC-9662-1278C312B878}"/>
          </ac:picMkLst>
        </pc:picChg>
        <pc:picChg chg="mod">
          <ac:chgData name="DO Cao tri" userId="8a4d30ce-ae00-41a4-9454-2cc5f8560419" providerId="ADAL" clId="{0EFE49CE-779F-4D13-B7A9-3B97DF9AD6EB}" dt="2021-10-13T09:04:57.085" v="729" actId="408"/>
          <ac:picMkLst>
            <pc:docMk/>
            <pc:sldMk cId="3684472648" sldId="3165"/>
            <ac:picMk id="140" creationId="{0E026DF9-5F8D-48DC-8F8E-38F0874B9324}"/>
          </ac:picMkLst>
        </pc:picChg>
      </pc:sldChg>
      <pc:sldChg chg="addSp delSp modSp new mod ord">
        <pc:chgData name="DO Cao tri" userId="8a4d30ce-ae00-41a4-9454-2cc5f8560419" providerId="ADAL" clId="{0EFE49CE-779F-4D13-B7A9-3B97DF9AD6EB}" dt="2021-10-13T10:14:19.682" v="1721" actId="167"/>
        <pc:sldMkLst>
          <pc:docMk/>
          <pc:sldMk cId="708383582" sldId="3166"/>
        </pc:sldMkLst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2" creationId="{CB22EDC8-F47B-46C0-AB99-031FBC2D9659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3" creationId="{4D38783E-900F-41F2-8D1B-FC6DC44348F1}"/>
          </ac:spMkLst>
        </pc:spChg>
        <pc:spChg chg="add del mod">
          <ac:chgData name="DO Cao tri" userId="8a4d30ce-ae00-41a4-9454-2cc5f8560419" providerId="ADAL" clId="{0EFE49CE-779F-4D13-B7A9-3B97DF9AD6EB}" dt="2021-10-13T09:06:58.251" v="741" actId="478"/>
          <ac:spMkLst>
            <pc:docMk/>
            <pc:sldMk cId="708383582" sldId="3166"/>
            <ac:spMk id="4" creationId="{5C0E5F06-DAAA-48CB-8E26-8130BA11C0B1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5" creationId="{17039E02-DFAD-4386-91B0-B8653DD0D9C4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6" creationId="{72E826BB-3583-49D4-826C-EBBBEA60D11B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7" creationId="{EFF8AC24-7088-4E8B-B9A4-3D16281EEAA9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9" creationId="{AAD9E3F8-EDFF-45C2-B2ED-A86CDC70D641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0" creationId="{6E7C34D7-50C1-4BF4-92E5-C9379468C1E8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1" creationId="{52B65425-2C73-4C06-A5F2-850F51D4BD1D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2" creationId="{131D8EC6-2C6A-480C-ACF9-CFE051DA2E5C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3" creationId="{86B2234C-8BD3-44F4-BAFE-0234BC4CC24A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4" creationId="{52EEB473-145E-45BA-A7C7-ABE8089DACE3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5" creationId="{3E73756F-0820-4295-993B-68CBB9B4DE67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6" creationId="{11ED6D9C-2C83-4DBD-AF5B-D1690544331F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7" creationId="{3519A7CC-4730-4531-9373-370EB1853789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18" creationId="{07C1C4D2-931C-4408-8174-3242EF04F011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25" creationId="{6B06B093-3D80-43E6-B190-1BDAEC9E391A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26" creationId="{57C1095B-539B-4D4D-BDEE-4B564651E256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27" creationId="{AC707685-2E7E-41E9-8657-9958D37A5692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0" creationId="{1086C919-95CD-4796-8C94-59CF5FD9A627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1" creationId="{E6E5EB92-0180-4B2D-B1AD-8A27B5DEBF35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2" creationId="{D1EE4A1C-0B16-4740-B4D1-8C3FA08BA876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5" creationId="{D5CDF9BF-8365-41A0-9549-E4D735321F7A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6" creationId="{4BE4F066-63D3-4DF4-922E-87005C3DD7DB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37" creationId="{01248E1F-6D35-4761-83A8-A73CD67B71EF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40" creationId="{3E183185-19D5-45E8-BD92-4FD497B64C0B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41" creationId="{362FD77A-8D4D-4536-ACFD-E4408BA9E8E9}"/>
          </ac:spMkLst>
        </pc:spChg>
        <pc:spChg chg="mod">
          <ac:chgData name="DO Cao tri" userId="8a4d30ce-ae00-41a4-9454-2cc5f8560419" providerId="ADAL" clId="{0EFE49CE-779F-4D13-B7A9-3B97DF9AD6EB}" dt="2021-10-13T09:06:50.410" v="740"/>
          <ac:spMkLst>
            <pc:docMk/>
            <pc:sldMk cId="708383582" sldId="3166"/>
            <ac:spMk id="42" creationId="{F5C2BE90-7C46-45FA-8FD2-2A744B470FA0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44" creationId="{88E62C1A-4CF7-46CB-A08B-9502D6E344DF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45" creationId="{427FCCE5-B1FB-4B1A-BD45-1F07BAA0203F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47" creationId="{CBF3C94F-6D50-4B43-8A71-A3E7F4A17E6C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48" creationId="{8BC5F1F3-6DC1-446F-B3D7-40E3BFD187F4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49" creationId="{88C24EE9-5B45-4909-A9EC-338D023FFAD0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50" creationId="{59AF90A9-C38F-41EA-93CD-233D89F499A2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51" creationId="{25D4A9CF-DB90-48CF-9383-835D4A5A0193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52" creationId="{9E72FBEA-26B3-46C0-8061-F58B2C060A99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53" creationId="{777167C8-6DF2-46F4-ABF1-303AF6CBBDD1}"/>
          </ac:spMkLst>
        </pc:spChg>
        <pc:spChg chg="del mod">
          <ac:chgData name="DO Cao tri" userId="8a4d30ce-ae00-41a4-9454-2cc5f8560419" providerId="ADAL" clId="{0EFE49CE-779F-4D13-B7A9-3B97DF9AD6EB}" dt="2021-10-13T09:08:13.345" v="762" actId="478"/>
          <ac:spMkLst>
            <pc:docMk/>
            <pc:sldMk cId="708383582" sldId="3166"/>
            <ac:spMk id="60" creationId="{82E3EF11-6543-44C5-8647-228083DC1664}"/>
          </ac:spMkLst>
        </pc:spChg>
        <pc:spChg chg="mod">
          <ac:chgData name="DO Cao tri" userId="8a4d30ce-ae00-41a4-9454-2cc5f8560419" providerId="ADAL" clId="{0EFE49CE-779F-4D13-B7A9-3B97DF9AD6EB}" dt="2021-10-13T09:08:05.259" v="759"/>
          <ac:spMkLst>
            <pc:docMk/>
            <pc:sldMk cId="708383582" sldId="3166"/>
            <ac:spMk id="61" creationId="{E396A7A4-1BBE-4FE2-B0EE-3038BEF0B4B2}"/>
          </ac:spMkLst>
        </pc:spChg>
        <pc:spChg chg="del mod">
          <ac:chgData name="DO Cao tri" userId="8a4d30ce-ae00-41a4-9454-2cc5f8560419" providerId="ADAL" clId="{0EFE49CE-779F-4D13-B7A9-3B97DF9AD6EB}" dt="2021-10-13T09:08:26.079" v="768" actId="478"/>
          <ac:spMkLst>
            <pc:docMk/>
            <pc:sldMk cId="708383582" sldId="3166"/>
            <ac:spMk id="62" creationId="{3F33D78E-5555-4ADD-8EB0-0F90A6AA54FB}"/>
          </ac:spMkLst>
        </pc:spChg>
        <pc:spChg chg="mod">
          <ac:chgData name="DO Cao tri" userId="8a4d30ce-ae00-41a4-9454-2cc5f8560419" providerId="ADAL" clId="{0EFE49CE-779F-4D13-B7A9-3B97DF9AD6EB}" dt="2021-10-13T09:08:14.528" v="763"/>
          <ac:spMkLst>
            <pc:docMk/>
            <pc:sldMk cId="708383582" sldId="3166"/>
            <ac:spMk id="65" creationId="{422E263D-5993-4ED4-9013-61A84572D690}"/>
          </ac:spMkLst>
        </pc:spChg>
        <pc:spChg chg="mod">
          <ac:chgData name="DO Cao tri" userId="8a4d30ce-ae00-41a4-9454-2cc5f8560419" providerId="ADAL" clId="{0EFE49CE-779F-4D13-B7A9-3B97DF9AD6EB}" dt="2021-10-13T09:08:14.528" v="763"/>
          <ac:spMkLst>
            <pc:docMk/>
            <pc:sldMk cId="708383582" sldId="3166"/>
            <ac:spMk id="66" creationId="{55B695F7-AC5C-4FEA-BC37-829F020D164D}"/>
          </ac:spMkLst>
        </pc:spChg>
        <pc:spChg chg="mod">
          <ac:chgData name="DO Cao tri" userId="8a4d30ce-ae00-41a4-9454-2cc5f8560419" providerId="ADAL" clId="{0EFE49CE-779F-4D13-B7A9-3B97DF9AD6EB}" dt="2021-10-13T09:08:14.528" v="763"/>
          <ac:spMkLst>
            <pc:docMk/>
            <pc:sldMk cId="708383582" sldId="3166"/>
            <ac:spMk id="67" creationId="{48609FAB-DEBE-4818-807E-736749D59D18}"/>
          </ac:spMkLst>
        </pc:spChg>
        <pc:spChg chg="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70" creationId="{43236599-C11A-4DF8-985D-55EE628854E2}"/>
          </ac:spMkLst>
        </pc:spChg>
        <pc:spChg chg="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71" creationId="{A02442DD-CA93-4A9B-89CA-22AD4D5E2767}"/>
          </ac:spMkLst>
        </pc:spChg>
        <pc:spChg chg="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72" creationId="{93E73071-DB6F-477D-8485-79545AEA6EA5}"/>
          </ac:spMkLst>
        </pc:spChg>
        <pc:spChg chg="add mod">
          <ac:chgData name="DO Cao tri" userId="8a4d30ce-ae00-41a4-9454-2cc5f8560419" providerId="ADAL" clId="{0EFE49CE-779F-4D13-B7A9-3B97DF9AD6EB}" dt="2021-10-13T09:18:03.236" v="990" actId="404"/>
          <ac:spMkLst>
            <pc:docMk/>
            <pc:sldMk cId="708383582" sldId="3166"/>
            <ac:spMk id="74" creationId="{138859DE-7819-4EDB-B263-1FFD2B588FBC}"/>
          </ac:spMkLst>
        </pc:spChg>
        <pc:spChg chg="add mod ord">
          <ac:chgData name="DO Cao tri" userId="8a4d30ce-ae00-41a4-9454-2cc5f8560419" providerId="ADAL" clId="{0EFE49CE-779F-4D13-B7A9-3B97DF9AD6EB}" dt="2021-10-13T10:14:19.682" v="1721" actId="167"/>
          <ac:spMkLst>
            <pc:docMk/>
            <pc:sldMk cId="708383582" sldId="3166"/>
            <ac:spMk id="75" creationId="{F18A4D82-64E2-4874-9DCF-FE388EB4ED71}"/>
          </ac:spMkLst>
        </pc:spChg>
        <pc:grpChg chg="add del mod">
          <ac:chgData name="DO Cao tri" userId="8a4d30ce-ae00-41a4-9454-2cc5f8560419" providerId="ADAL" clId="{0EFE49CE-779F-4D13-B7A9-3B97DF9AD6EB}" dt="2021-10-13T09:07:03.364" v="742" actId="478"/>
          <ac:grpSpMkLst>
            <pc:docMk/>
            <pc:sldMk cId="708383582" sldId="3166"/>
            <ac:grpSpMk id="24" creationId="{7E7F0C1A-3289-4C28-B135-4CB312FED9BF}"/>
          </ac:grpSpMkLst>
        </pc:grpChg>
        <pc:grpChg chg="add del mod">
          <ac:chgData name="DO Cao tri" userId="8a4d30ce-ae00-41a4-9454-2cc5f8560419" providerId="ADAL" clId="{0EFE49CE-779F-4D13-B7A9-3B97DF9AD6EB}" dt="2021-10-13T09:07:03.364" v="742" actId="478"/>
          <ac:grpSpMkLst>
            <pc:docMk/>
            <pc:sldMk cId="708383582" sldId="3166"/>
            <ac:grpSpMk id="29" creationId="{1F532C4F-0215-4DEB-98B7-071383742590}"/>
          </ac:grpSpMkLst>
        </pc:grpChg>
        <pc:grpChg chg="add del mod">
          <ac:chgData name="DO Cao tri" userId="8a4d30ce-ae00-41a4-9454-2cc5f8560419" providerId="ADAL" clId="{0EFE49CE-779F-4D13-B7A9-3B97DF9AD6EB}" dt="2021-10-13T09:07:03.364" v="742" actId="478"/>
          <ac:grpSpMkLst>
            <pc:docMk/>
            <pc:sldMk cId="708383582" sldId="3166"/>
            <ac:grpSpMk id="34" creationId="{F43C2A18-0CE1-493D-8B7E-29E7C5C60D37}"/>
          </ac:grpSpMkLst>
        </pc:grpChg>
        <pc:grpChg chg="add del mod">
          <ac:chgData name="DO Cao tri" userId="8a4d30ce-ae00-41a4-9454-2cc5f8560419" providerId="ADAL" clId="{0EFE49CE-779F-4D13-B7A9-3B97DF9AD6EB}" dt="2021-10-13T09:07:03.364" v="742" actId="478"/>
          <ac:grpSpMkLst>
            <pc:docMk/>
            <pc:sldMk cId="708383582" sldId="3166"/>
            <ac:grpSpMk id="39" creationId="{CE97F339-BDFD-4E02-BC5A-54B939F6CE15}"/>
          </ac:grpSpMkLst>
        </pc:grpChg>
        <pc:grpChg chg="add mod">
          <ac:chgData name="DO Cao tri" userId="8a4d30ce-ae00-41a4-9454-2cc5f8560419" providerId="ADAL" clId="{0EFE49CE-779F-4D13-B7A9-3B97DF9AD6EB}" dt="2021-10-13T09:09:12.121" v="782" actId="1038"/>
          <ac:grpSpMkLst>
            <pc:docMk/>
            <pc:sldMk cId="708383582" sldId="3166"/>
            <ac:grpSpMk id="56" creationId="{96C62594-AAD9-43DE-8AF6-3FBAAE5FD8DD}"/>
          </ac:grpSpMkLst>
        </pc:grpChg>
        <pc:grpChg chg="add mod">
          <ac:chgData name="DO Cao tri" userId="8a4d30ce-ae00-41a4-9454-2cc5f8560419" providerId="ADAL" clId="{0EFE49CE-779F-4D13-B7A9-3B97DF9AD6EB}" dt="2021-10-13T09:09:12.121" v="782" actId="1038"/>
          <ac:grpSpMkLst>
            <pc:docMk/>
            <pc:sldMk cId="708383582" sldId="3166"/>
            <ac:grpSpMk id="57" creationId="{0A0CA5EC-0201-4042-8BD4-BD7CE96F446B}"/>
          </ac:grpSpMkLst>
        </pc:grpChg>
        <pc:grpChg chg="add mod">
          <ac:chgData name="DO Cao tri" userId="8a4d30ce-ae00-41a4-9454-2cc5f8560419" providerId="ADAL" clId="{0EFE49CE-779F-4D13-B7A9-3B97DF9AD6EB}" dt="2021-10-13T09:09:12.121" v="782" actId="1038"/>
          <ac:grpSpMkLst>
            <pc:docMk/>
            <pc:sldMk cId="708383582" sldId="3166"/>
            <ac:grpSpMk id="58" creationId="{8792B421-4AB8-4B4A-AAD4-8C8EBE617F0B}"/>
          </ac:grpSpMkLst>
        </pc:grpChg>
        <pc:grpChg chg="add del mod">
          <ac:chgData name="DO Cao tri" userId="8a4d30ce-ae00-41a4-9454-2cc5f8560419" providerId="ADAL" clId="{0EFE49CE-779F-4D13-B7A9-3B97DF9AD6EB}" dt="2021-10-13T09:08:28.638" v="769" actId="478"/>
          <ac:grpSpMkLst>
            <pc:docMk/>
            <pc:sldMk cId="708383582" sldId="3166"/>
            <ac:grpSpMk id="59" creationId="{CF96EF29-5901-408A-8806-7E43594E8238}"/>
          </ac:grpSpMkLst>
        </pc:grpChg>
        <pc:grpChg chg="add del mod">
          <ac:chgData name="DO Cao tri" userId="8a4d30ce-ae00-41a4-9454-2cc5f8560419" providerId="ADAL" clId="{0EFE49CE-779F-4D13-B7A9-3B97DF9AD6EB}" dt="2021-10-13T09:08:21.288" v="766" actId="478"/>
          <ac:grpSpMkLst>
            <pc:docMk/>
            <pc:sldMk cId="708383582" sldId="3166"/>
            <ac:grpSpMk id="64" creationId="{018C3ECC-7379-4D44-9113-8B6CAEFBC5C5}"/>
          </ac:grpSpMkLst>
        </pc:grpChg>
        <pc:grpChg chg="add mod">
          <ac:chgData name="DO Cao tri" userId="8a4d30ce-ae00-41a4-9454-2cc5f8560419" providerId="ADAL" clId="{0EFE49CE-779F-4D13-B7A9-3B97DF9AD6EB}" dt="2021-10-13T09:09:12.121" v="782" actId="1038"/>
          <ac:grpSpMkLst>
            <pc:docMk/>
            <pc:sldMk cId="708383582" sldId="3166"/>
            <ac:grpSpMk id="69" creationId="{C9376BAC-2696-4A35-9DFA-C76764E39ED2}"/>
          </ac:grpSpMkLst>
        </pc:grp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8" creationId="{5F03C430-896B-4B04-800C-6F43FEC8E089}"/>
          </ac:picMkLst>
        </pc:pic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19" creationId="{88D0FEFC-1F94-4989-A4F7-D4BB1510E659}"/>
          </ac:picMkLst>
        </pc:pic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20" creationId="{AAA42ECC-C38C-43A6-9438-3FC27AD1DE34}"/>
          </ac:picMkLst>
        </pc:pic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21" creationId="{36CDE702-715E-4634-8745-F5A6A4B5CAB3}"/>
          </ac:picMkLst>
        </pc:pic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22" creationId="{47C5499C-73D0-4BC1-ABA1-2A8C496F8CDF}"/>
          </ac:picMkLst>
        </pc:picChg>
        <pc:picChg chg="add 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23" creationId="{663EF24F-CEF6-4412-8DC8-0E29E905E984}"/>
          </ac:picMkLst>
        </pc:picChg>
        <pc:picChg chg="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28" creationId="{FD6BEC9A-D784-478A-ACF1-98E9D9B3B384}"/>
          </ac:picMkLst>
        </pc:picChg>
        <pc:picChg chg="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33" creationId="{A719D80C-7CE8-4279-BEAA-96C059A7D82D}"/>
          </ac:picMkLst>
        </pc:picChg>
        <pc:picChg chg="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38" creationId="{49C0F5F6-3C41-47A7-A35C-CCCD5076A6F9}"/>
          </ac:picMkLst>
        </pc:picChg>
        <pc:picChg chg="mod">
          <ac:chgData name="DO Cao tri" userId="8a4d30ce-ae00-41a4-9454-2cc5f8560419" providerId="ADAL" clId="{0EFE49CE-779F-4D13-B7A9-3B97DF9AD6EB}" dt="2021-10-13T09:06:50.410" v="740"/>
          <ac:picMkLst>
            <pc:docMk/>
            <pc:sldMk cId="708383582" sldId="3166"/>
            <ac:picMk id="43" creationId="{C40B4C83-9F0C-4B35-9FE2-4F7966537127}"/>
          </ac:picMkLst>
        </pc:picChg>
        <pc:picChg chg="add mod">
          <ac:chgData name="DO Cao tri" userId="8a4d30ce-ae00-41a4-9454-2cc5f8560419" providerId="ADAL" clId="{0EFE49CE-779F-4D13-B7A9-3B97DF9AD6EB}" dt="2021-10-13T09:07:28.080" v="748" actId="164"/>
          <ac:picMkLst>
            <pc:docMk/>
            <pc:sldMk cId="708383582" sldId="3166"/>
            <ac:picMk id="46" creationId="{75156F2A-138D-49FB-AC4C-D6023EC317BC}"/>
          </ac:picMkLst>
        </pc:picChg>
        <pc:picChg chg="add mod">
          <ac:chgData name="DO Cao tri" userId="8a4d30ce-ae00-41a4-9454-2cc5f8560419" providerId="ADAL" clId="{0EFE49CE-779F-4D13-B7A9-3B97DF9AD6EB}" dt="2021-10-13T09:07:23.865" v="747" actId="164"/>
          <ac:picMkLst>
            <pc:docMk/>
            <pc:sldMk cId="708383582" sldId="3166"/>
            <ac:picMk id="54" creationId="{3A1E9B15-AAA1-4974-8322-6F16E55B380F}"/>
          </ac:picMkLst>
        </pc:picChg>
        <pc:picChg chg="add mod">
          <ac:chgData name="DO Cao tri" userId="8a4d30ce-ae00-41a4-9454-2cc5f8560419" providerId="ADAL" clId="{0EFE49CE-779F-4D13-B7A9-3B97DF9AD6EB}" dt="2021-10-13T09:07:16.635" v="744" actId="164"/>
          <ac:picMkLst>
            <pc:docMk/>
            <pc:sldMk cId="708383582" sldId="3166"/>
            <ac:picMk id="55" creationId="{B5A13918-F26C-47E9-B083-9AACD03B3709}"/>
          </ac:picMkLst>
        </pc:picChg>
        <pc:picChg chg="mod">
          <ac:chgData name="DO Cao tri" userId="8a4d30ce-ae00-41a4-9454-2cc5f8560419" providerId="ADAL" clId="{0EFE49CE-779F-4D13-B7A9-3B97DF9AD6EB}" dt="2021-10-13T09:08:05.259" v="759"/>
          <ac:picMkLst>
            <pc:docMk/>
            <pc:sldMk cId="708383582" sldId="3166"/>
            <ac:picMk id="63" creationId="{4FEB69D9-8FD7-46BB-96C5-9602BBBF9191}"/>
          </ac:picMkLst>
        </pc:picChg>
        <pc:picChg chg="mod">
          <ac:chgData name="DO Cao tri" userId="8a4d30ce-ae00-41a4-9454-2cc5f8560419" providerId="ADAL" clId="{0EFE49CE-779F-4D13-B7A9-3B97DF9AD6EB}" dt="2021-10-13T09:08:14.528" v="763"/>
          <ac:picMkLst>
            <pc:docMk/>
            <pc:sldMk cId="708383582" sldId="3166"/>
            <ac:picMk id="68" creationId="{DAC028C3-096F-4E1C-9D69-409BFEBD7D4E}"/>
          </ac:picMkLst>
        </pc:picChg>
        <pc:picChg chg="mod">
          <ac:chgData name="DO Cao tri" userId="8a4d30ce-ae00-41a4-9454-2cc5f8560419" providerId="ADAL" clId="{0EFE49CE-779F-4D13-B7A9-3B97DF9AD6EB}" dt="2021-10-13T09:08:30.192" v="770"/>
          <ac:picMkLst>
            <pc:docMk/>
            <pc:sldMk cId="708383582" sldId="3166"/>
            <ac:picMk id="73" creationId="{E46D6FA6-0B57-4E1B-B615-B31DFE41AD0A}"/>
          </ac:picMkLst>
        </pc:picChg>
      </pc:sldChg>
      <pc:sldChg chg="addSp modSp new del">
        <pc:chgData name="DO Cao tri" userId="8a4d30ce-ae00-41a4-9454-2cc5f8560419" providerId="ADAL" clId="{0EFE49CE-779F-4D13-B7A9-3B97DF9AD6EB}" dt="2021-10-13T09:05:59.911" v="732" actId="47"/>
        <pc:sldMkLst>
          <pc:docMk/>
          <pc:sldMk cId="813376734" sldId="3166"/>
        </pc:sldMkLst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5" creationId="{728A6D09-78A5-461C-8B1A-2CA1AFEF2E58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6" creationId="{28D0BF61-F733-4BB7-8BF8-35CDBFE9EED4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7" creationId="{D2C8315F-C0CC-4DD6-85EF-8B84F328C769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8" creationId="{F7D30846-8063-401D-B8C1-E955305FD894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9" creationId="{7FAD4EE6-33DA-4462-8114-074CF022A4AF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3" creationId="{1B7F2B92-3D2C-4AAA-AF71-906A63EF145A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4" creationId="{E088684E-56C9-4FE4-BF7F-884CCF9893C4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5" creationId="{4DCA2FE1-A9F4-468B-8FFA-70D94A698597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6" creationId="{B757EE37-D3DD-473F-AD4A-BD00B5D99C71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8" creationId="{0889BA2B-6523-43D0-8265-F391F86B90A5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19" creationId="{D2789ECE-C35A-47B4-8E85-82F440468E96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0" creationId="{97C090C1-25E7-4DF8-8833-67C2EDFFA927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1" creationId="{2B5DD7C9-84BF-4EDB-8D03-B20441D4EEC0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2" creationId="{F9C14844-AD67-4905-ADFC-04555F9CE72C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3" creationId="{7AD854D6-C9BA-44B4-9607-082589D43B88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4" creationId="{411E64EA-DA35-4455-986A-A68B1E91CE3E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6" creationId="{FA85539C-E20A-48EE-8F40-AB79F5D5C616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7" creationId="{D766B838-C9AD-4969-97F3-E7B90C28ADF4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8" creationId="{23075343-7E11-4B87-A6AC-7D8623EEBCD9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29" creationId="{2EA73EBD-419E-4853-876A-9A8316464CFF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30" creationId="{87CC451E-1906-4607-8F0E-305A18898A5B}"/>
          </ac:spMkLst>
        </pc:spChg>
        <pc:spChg chg="add mod">
          <ac:chgData name="DO Cao tri" userId="8a4d30ce-ae00-41a4-9454-2cc5f8560419" providerId="ADAL" clId="{0EFE49CE-779F-4D13-B7A9-3B97DF9AD6EB}" dt="2021-10-13T09:05:50.805" v="731"/>
          <ac:spMkLst>
            <pc:docMk/>
            <pc:sldMk cId="813376734" sldId="3166"/>
            <ac:spMk id="31" creationId="{7F7537F8-22E6-4007-8F79-85F11AA7C63D}"/>
          </ac:spMkLst>
        </pc:sp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10" creationId="{1FC589A5-C460-4328-8459-DE78DBA18146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11" creationId="{9134C497-E673-4E26-8BA1-5B51107BFF82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12" creationId="{0E12D506-50E1-4D80-A6A7-4AB9DC01A951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17" creationId="{7393641B-694D-4B28-BF48-5DACDDC077FA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25" creationId="{94039C50-5D76-465C-8B1A-34915E2299B1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32" creationId="{E015EEB0-C013-45D5-9DAA-AF504D0FAF09}"/>
          </ac:picMkLst>
        </pc:picChg>
        <pc:picChg chg="add mod">
          <ac:chgData name="DO Cao tri" userId="8a4d30ce-ae00-41a4-9454-2cc5f8560419" providerId="ADAL" clId="{0EFE49CE-779F-4D13-B7A9-3B97DF9AD6EB}" dt="2021-10-13T09:05:50.805" v="731"/>
          <ac:picMkLst>
            <pc:docMk/>
            <pc:sldMk cId="813376734" sldId="3166"/>
            <ac:picMk id="33" creationId="{D031F2DF-6172-43FA-BA5D-F88DBA18B14F}"/>
          </ac:picMkLst>
        </pc:picChg>
      </pc:sldChg>
      <pc:sldChg chg="addSp modSp add mod">
        <pc:chgData name="DO Cao tri" userId="8a4d30ce-ae00-41a4-9454-2cc5f8560419" providerId="ADAL" clId="{0EFE49CE-779F-4D13-B7A9-3B97DF9AD6EB}" dt="2021-10-13T10:14:40.095" v="1785" actId="167"/>
        <pc:sldMkLst>
          <pc:docMk/>
          <pc:sldMk cId="2463719121" sldId="3167"/>
        </pc:sldMkLst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5" creationId="{8DD66D92-4DB7-4BA0-8A3E-6554B1AD2AE3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6" creationId="{B4743BC7-A217-4053-B4C6-BF41B372C883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7" creationId="{28EB185B-9BC5-4CAA-8CE8-E2EA31A0AC3B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8" creationId="{5D5B80F8-E3EE-4484-BA7B-96A47858F9DD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9" creationId="{DD4E7D90-5686-4525-A1DD-5310594532FB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1" creationId="{F91B120B-2543-4CCF-A66E-C6A2B40C38BF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2" creationId="{0F1792E4-E6C0-4765-8873-0ABD07981C66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3" creationId="{64C63BC8-2B8C-4732-9E1F-FD40AA54F03C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4" creationId="{9AA57946-1A50-4134-980B-217D3BC4A5E3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6" creationId="{B3C42E89-5F09-4E3D-ADC1-82A629B7977D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7" creationId="{DD136CC0-5C20-4262-BD35-7CD4BCBE4C2E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8" creationId="{0C1AA714-B41B-4992-B3DE-576EEC804AE6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19" creationId="{DB293617-2780-45E2-B22F-98BC870243FB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0" creationId="{4F6EE21A-3CE8-4019-B55D-9E7BA0BFBD56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1" creationId="{E36FC109-22B3-4EF5-91E6-99C590E1AD1A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4" creationId="{6E114E44-E33D-4AD2-800D-E576CE664283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5" creationId="{7738AC04-30DF-435E-B578-5A37765F71EA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6" creationId="{644195AD-3738-4F32-B827-FC99835D2F3C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7" creationId="{A263412E-97E7-45D9-84D7-7C74D556D032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8" creationId="{4483AA6F-9E4C-420B-8A00-6756E4A6A6FE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29" creationId="{3198FB35-27EF-4C52-9849-07A2938DEB1D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30" creationId="{FD2BB05F-FD1B-464D-83AA-FE3F954A51A0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31" creationId="{F46BB411-E2AD-480D-AB5A-6C5A6FB5A5B5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32" creationId="{53DD9998-BB77-453D-A358-8D4A7AD4990A}"/>
          </ac:spMkLst>
        </pc:spChg>
        <pc:spChg chg="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33" creationId="{49D223BF-A86F-40B6-B4C5-DDE32EF856AA}"/>
          </ac:spMkLst>
        </pc:spChg>
        <pc:spChg chg="add mod">
          <ac:chgData name="DO Cao tri" userId="8a4d30ce-ae00-41a4-9454-2cc5f8560419" providerId="ADAL" clId="{0EFE49CE-779F-4D13-B7A9-3B97DF9AD6EB}" dt="2021-10-13T09:17:39.069" v="985" actId="404"/>
          <ac:spMkLst>
            <pc:docMk/>
            <pc:sldMk cId="2463719121" sldId="3167"/>
            <ac:spMk id="39" creationId="{40A7D394-4897-4E0E-A1A8-624DD4399AB6}"/>
          </ac:spMkLst>
        </pc:spChg>
        <pc:spChg chg="add mod ord">
          <ac:chgData name="DO Cao tri" userId="8a4d30ce-ae00-41a4-9454-2cc5f8560419" providerId="ADAL" clId="{0EFE49CE-779F-4D13-B7A9-3B97DF9AD6EB}" dt="2021-10-13T10:14:40.095" v="1785" actId="167"/>
          <ac:spMkLst>
            <pc:docMk/>
            <pc:sldMk cId="2463719121" sldId="3167"/>
            <ac:spMk id="42" creationId="{2196C983-7B3E-4E6D-A68D-8FFA76148471}"/>
          </ac:spMkLst>
        </pc:spChg>
        <pc:cxnChg chg="add mod">
          <ac:chgData name="DO Cao tri" userId="8a4d30ce-ae00-41a4-9454-2cc5f8560419" providerId="ADAL" clId="{0EFE49CE-779F-4D13-B7A9-3B97DF9AD6EB}" dt="2021-10-13T09:12:12.357" v="873" actId="1076"/>
          <ac:cxnSpMkLst>
            <pc:docMk/>
            <pc:sldMk cId="2463719121" sldId="3167"/>
            <ac:cxnSpMk id="3" creationId="{ACBFD7ED-BE4B-4232-8A4F-EE4F89381569}"/>
          </ac:cxnSpMkLst>
        </pc:cxnChg>
        <pc:cxnChg chg="add mod">
          <ac:chgData name="DO Cao tri" userId="8a4d30ce-ae00-41a4-9454-2cc5f8560419" providerId="ADAL" clId="{0EFE49CE-779F-4D13-B7A9-3B97DF9AD6EB}" dt="2021-10-13T09:17:11.799" v="978" actId="14100"/>
          <ac:cxnSpMkLst>
            <pc:docMk/>
            <pc:sldMk cId="2463719121" sldId="3167"/>
            <ac:cxnSpMk id="40" creationId="{7B9A39B2-EA58-43FB-AB1B-E362F2D2BD13}"/>
          </ac:cxnSpMkLst>
        </pc:cxnChg>
      </pc:sldChg>
      <pc:sldChg chg="addSp modSp add mod">
        <pc:chgData name="DO Cao tri" userId="8a4d30ce-ae00-41a4-9454-2cc5f8560419" providerId="ADAL" clId="{0EFE49CE-779F-4D13-B7A9-3B97DF9AD6EB}" dt="2021-10-13T10:14:47.147" v="1787" actId="167"/>
        <pc:sldMkLst>
          <pc:docMk/>
          <pc:sldMk cId="3289138399" sldId="3168"/>
        </pc:sldMkLst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5" creationId="{8DD66D92-4DB7-4BA0-8A3E-6554B1AD2AE3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6" creationId="{B4743BC7-A217-4053-B4C6-BF41B372C883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7" creationId="{28EB185B-9BC5-4CAA-8CE8-E2EA31A0AC3B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8" creationId="{5D5B80F8-E3EE-4484-BA7B-96A47858F9DD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9" creationId="{DD4E7D90-5686-4525-A1DD-5310594532FB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1" creationId="{F91B120B-2543-4CCF-A66E-C6A2B40C38BF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2" creationId="{0F1792E4-E6C0-4765-8873-0ABD07981C66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3" creationId="{64C63BC8-2B8C-4732-9E1F-FD40AA54F03C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4" creationId="{9AA57946-1A50-4134-980B-217D3BC4A5E3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6" creationId="{B3C42E89-5F09-4E3D-ADC1-82A629B7977D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7" creationId="{DD136CC0-5C20-4262-BD35-7CD4BCBE4C2E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8" creationId="{0C1AA714-B41B-4992-B3DE-576EEC804AE6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19" creationId="{DB293617-2780-45E2-B22F-98BC870243FB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0" creationId="{4F6EE21A-3CE8-4019-B55D-9E7BA0BFBD56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1" creationId="{E36FC109-22B3-4EF5-91E6-99C590E1AD1A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4" creationId="{6E114E44-E33D-4AD2-800D-E576CE664283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5" creationId="{7738AC04-30DF-435E-B578-5A37765F71EA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6" creationId="{644195AD-3738-4F32-B827-FC99835D2F3C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7" creationId="{A263412E-97E7-45D9-84D7-7C74D556D032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8" creationId="{4483AA6F-9E4C-420B-8A00-6756E4A6A6FE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29" creationId="{3198FB35-27EF-4C52-9849-07A2938DEB1D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30" creationId="{FD2BB05F-FD1B-464D-83AA-FE3F954A51A0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31" creationId="{F46BB411-E2AD-480D-AB5A-6C5A6FB5A5B5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32" creationId="{53DD9998-BB77-453D-A358-8D4A7AD4990A}"/>
          </ac:spMkLst>
        </pc:spChg>
        <pc:spChg chg="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33" creationId="{49D223BF-A86F-40B6-B4C5-DDE32EF856AA}"/>
          </ac:spMkLst>
        </pc:spChg>
        <pc:spChg chg="add 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39" creationId="{A012F454-7E3D-48D3-8875-949380CAE9E4}"/>
          </ac:spMkLst>
        </pc:spChg>
        <pc:spChg chg="add 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40" creationId="{DF0093B9-5E20-4C7B-834E-15D8BACBB349}"/>
          </ac:spMkLst>
        </pc:spChg>
        <pc:spChg chg="add mod">
          <ac:chgData name="DO Cao tri" userId="8a4d30ce-ae00-41a4-9454-2cc5f8560419" providerId="ADAL" clId="{0EFE49CE-779F-4D13-B7A9-3B97DF9AD6EB}" dt="2021-10-13T09:17:43.059" v="986" actId="404"/>
          <ac:spMkLst>
            <pc:docMk/>
            <pc:sldMk cId="3289138399" sldId="3168"/>
            <ac:spMk id="41" creationId="{B265C261-2159-403D-BC3D-FCDE89EA5D98}"/>
          </ac:spMkLst>
        </pc:spChg>
        <pc:spChg chg="add mod ord">
          <ac:chgData name="DO Cao tri" userId="8a4d30ce-ae00-41a4-9454-2cc5f8560419" providerId="ADAL" clId="{0EFE49CE-779F-4D13-B7A9-3B97DF9AD6EB}" dt="2021-10-13T10:14:47.147" v="1787" actId="167"/>
          <ac:spMkLst>
            <pc:docMk/>
            <pc:sldMk cId="3289138399" sldId="3168"/>
            <ac:spMk id="42" creationId="{D76BAAC1-E2F7-43B9-B2C2-971981170582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43:31.263" v="1374" actId="20577"/>
        <pc:sldMkLst>
          <pc:docMk/>
          <pc:sldMk cId="3171929232" sldId="3169"/>
        </pc:sldMkLst>
        <pc:spChg chg="add mod">
          <ac:chgData name="DO Cao tri" userId="8a4d30ce-ae00-41a4-9454-2cc5f8560419" providerId="ADAL" clId="{0EFE49CE-779F-4D13-B7A9-3B97DF9AD6EB}" dt="2021-10-13T09:14:36.640" v="894"/>
          <ac:spMkLst>
            <pc:docMk/>
            <pc:sldMk cId="3171929232" sldId="3169"/>
            <ac:spMk id="4" creationId="{89CE8A31-9124-4445-8517-D4423C8113B9}"/>
          </ac:spMkLst>
        </pc:spChg>
        <pc:spChg chg="add mod">
          <ac:chgData name="DO Cao tri" userId="8a4d30ce-ae00-41a4-9454-2cc5f8560419" providerId="ADAL" clId="{0EFE49CE-779F-4D13-B7A9-3B97DF9AD6EB}" dt="2021-10-13T09:14:36.640" v="894"/>
          <ac:spMkLst>
            <pc:docMk/>
            <pc:sldMk cId="3171929232" sldId="3169"/>
            <ac:spMk id="5" creationId="{DBC73485-DE05-411B-9C0F-CB67A0711240}"/>
          </ac:spMkLst>
        </pc:spChg>
        <pc:spChg chg="mod">
          <ac:chgData name="DO Cao tri" userId="8a4d30ce-ae00-41a4-9454-2cc5f8560419" providerId="ADAL" clId="{0EFE49CE-779F-4D13-B7A9-3B97DF9AD6EB}" dt="2021-10-13T09:43:31.263" v="1374" actId="20577"/>
          <ac:spMkLst>
            <pc:docMk/>
            <pc:sldMk cId="3171929232" sldId="3169"/>
            <ac:spMk id="18" creationId="{2407B621-9FD2-46EB-B77F-A7AB9F0D6503}"/>
          </ac:spMkLst>
        </pc:spChg>
        <pc:spChg chg="del">
          <ac:chgData name="DO Cao tri" userId="8a4d30ce-ae00-41a4-9454-2cc5f8560419" providerId="ADAL" clId="{0EFE49CE-779F-4D13-B7A9-3B97DF9AD6EB}" dt="2021-10-13T09:14:36.640" v="894"/>
          <ac:spMkLst>
            <pc:docMk/>
            <pc:sldMk cId="3171929232" sldId="3169"/>
            <ac:spMk id="19" creationId="{73A02AC0-3C7B-4F12-A64B-8E4D4E14992E}"/>
          </ac:spMkLst>
        </pc:spChg>
        <pc:spChg chg="del">
          <ac:chgData name="DO Cao tri" userId="8a4d30ce-ae00-41a4-9454-2cc5f8560419" providerId="ADAL" clId="{0EFE49CE-779F-4D13-B7A9-3B97DF9AD6EB}" dt="2021-10-13T09:14:36.640" v="894"/>
          <ac:spMkLst>
            <pc:docMk/>
            <pc:sldMk cId="3171929232" sldId="3169"/>
            <ac:spMk id="20" creationId="{124DF116-C80E-4516-86C9-044DC0F5E17C}"/>
          </ac:spMkLst>
        </pc:spChg>
      </pc:sldChg>
      <pc:sldChg chg="addSp delSp modSp new mod">
        <pc:chgData name="DO Cao tri" userId="8a4d30ce-ae00-41a4-9454-2cc5f8560419" providerId="ADAL" clId="{0EFE49CE-779F-4D13-B7A9-3B97DF9AD6EB}" dt="2021-10-13T09:16:40.907" v="974"/>
        <pc:sldMkLst>
          <pc:docMk/>
          <pc:sldMk cId="3418676664" sldId="3170"/>
        </pc:sldMkLst>
        <pc:spChg chg="del">
          <ac:chgData name="DO Cao tri" userId="8a4d30ce-ae00-41a4-9454-2cc5f8560419" providerId="ADAL" clId="{0EFE49CE-779F-4D13-B7A9-3B97DF9AD6EB}" dt="2021-10-13T09:14:47.504" v="896"/>
          <ac:spMkLst>
            <pc:docMk/>
            <pc:sldMk cId="3418676664" sldId="3170"/>
            <ac:spMk id="2" creationId="{50A00663-4A31-475E-95C2-20EDD09DE60C}"/>
          </ac:spMkLst>
        </pc:spChg>
        <pc:spChg chg="del">
          <ac:chgData name="DO Cao tri" userId="8a4d30ce-ae00-41a4-9454-2cc5f8560419" providerId="ADAL" clId="{0EFE49CE-779F-4D13-B7A9-3B97DF9AD6EB}" dt="2021-10-13T09:14:47.504" v="896"/>
          <ac:spMkLst>
            <pc:docMk/>
            <pc:sldMk cId="3418676664" sldId="3170"/>
            <ac:spMk id="3" creationId="{3E7E46E8-7201-4746-ACE4-679D35E022BD}"/>
          </ac:spMkLst>
        </pc:spChg>
        <pc:spChg chg="del">
          <ac:chgData name="DO Cao tri" userId="8a4d30ce-ae00-41a4-9454-2cc5f8560419" providerId="ADAL" clId="{0EFE49CE-779F-4D13-B7A9-3B97DF9AD6EB}" dt="2021-10-13T09:14:47.504" v="896"/>
          <ac:spMkLst>
            <pc:docMk/>
            <pc:sldMk cId="3418676664" sldId="3170"/>
            <ac:spMk id="4" creationId="{A0E2605C-2A0A-4B62-B397-4D74D88E7D17}"/>
          </ac:spMkLst>
        </pc:spChg>
        <pc:spChg chg="add del mod">
          <ac:chgData name="DO Cao tri" userId="8a4d30ce-ae00-41a4-9454-2cc5f8560419" providerId="ADAL" clId="{0EFE49CE-779F-4D13-B7A9-3B97DF9AD6EB}" dt="2021-10-13T09:15:08.481" v="902" actId="478"/>
          <ac:spMkLst>
            <pc:docMk/>
            <pc:sldMk cId="3418676664" sldId="3170"/>
            <ac:spMk id="5" creationId="{FD25167A-A73F-4A24-BDD2-5E13B4F288F4}"/>
          </ac:spMkLst>
        </pc:spChg>
        <pc:spChg chg="add mod">
          <ac:chgData name="DO Cao tri" userId="8a4d30ce-ae00-41a4-9454-2cc5f8560419" providerId="ADAL" clId="{0EFE49CE-779F-4D13-B7A9-3B97DF9AD6EB}" dt="2021-10-13T09:15:43.833" v="957" actId="207"/>
          <ac:spMkLst>
            <pc:docMk/>
            <pc:sldMk cId="3418676664" sldId="3170"/>
            <ac:spMk id="6" creationId="{80523CF7-C78D-4744-8182-4A1E38A3AECC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7" creationId="{2C0F0377-B75C-44CD-8F49-EF64D45E4EAF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8" creationId="{F3C8986B-D418-4906-8201-845255BA185C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9" creationId="{CC450A75-37FC-4C3E-B1F4-E028221955B5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10" creationId="{D8446616-646B-4A8B-B13E-E89A754DB0AB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11" creationId="{49F449CB-3D82-42E5-A5F8-5C900528462C}"/>
          </ac:spMkLst>
        </pc:spChg>
        <pc:spChg chg="add mod">
          <ac:chgData name="DO Cao tri" userId="8a4d30ce-ae00-41a4-9454-2cc5f8560419" providerId="ADAL" clId="{0EFE49CE-779F-4D13-B7A9-3B97DF9AD6EB}" dt="2021-10-13T09:14:54.286" v="897"/>
          <ac:spMkLst>
            <pc:docMk/>
            <pc:sldMk cId="3418676664" sldId="3170"/>
            <ac:spMk id="12" creationId="{D2937C0E-726A-4EBE-85B3-EE8BEABE8BB6}"/>
          </ac:spMkLst>
        </pc:spChg>
        <pc:spChg chg="add mod">
          <ac:chgData name="DO Cao tri" userId="8a4d30ce-ae00-41a4-9454-2cc5f8560419" providerId="ADAL" clId="{0EFE49CE-779F-4D13-B7A9-3B97DF9AD6EB}" dt="2021-10-13T09:15:43.833" v="957" actId="207"/>
          <ac:spMkLst>
            <pc:docMk/>
            <pc:sldMk cId="3418676664" sldId="3170"/>
            <ac:spMk id="13" creationId="{C7FDC473-59F0-4DD7-8599-30D3859B154F}"/>
          </ac:spMkLst>
        </pc:spChg>
        <pc:spChg chg="add mod">
          <ac:chgData name="DO Cao tri" userId="8a4d30ce-ae00-41a4-9454-2cc5f8560419" providerId="ADAL" clId="{0EFE49CE-779F-4D13-B7A9-3B97DF9AD6EB}" dt="2021-10-13T09:16:40.907" v="974"/>
          <ac:spMkLst>
            <pc:docMk/>
            <pc:sldMk cId="3418676664" sldId="3170"/>
            <ac:spMk id="14" creationId="{18C48A22-FC20-4AA5-B6D2-1DDE184B206F}"/>
          </ac:spMkLst>
        </pc:spChg>
      </pc:sldChg>
      <pc:sldChg chg="addSp delSp modSp new mod">
        <pc:chgData name="DO Cao tri" userId="8a4d30ce-ae00-41a4-9454-2cc5f8560419" providerId="ADAL" clId="{0EFE49CE-779F-4D13-B7A9-3B97DF9AD6EB}" dt="2021-10-13T09:44:59.249" v="1503" actId="207"/>
        <pc:sldMkLst>
          <pc:docMk/>
          <pc:sldMk cId="2303302088" sldId="3171"/>
        </pc:sldMkLst>
        <pc:spChg chg="add del mod">
          <ac:chgData name="DO Cao tri" userId="8a4d30ce-ae00-41a4-9454-2cc5f8560419" providerId="ADAL" clId="{0EFE49CE-779F-4D13-B7A9-3B97DF9AD6EB}" dt="2021-10-13T09:16:24.377" v="969" actId="478"/>
          <ac:spMkLst>
            <pc:docMk/>
            <pc:sldMk cId="2303302088" sldId="3171"/>
            <ac:spMk id="2" creationId="{4D2EA50F-5D5F-4BC3-98CE-7F55536789E8}"/>
          </ac:spMkLst>
        </pc:spChg>
        <pc:spChg chg="add mod">
          <ac:chgData name="DO Cao tri" userId="8a4d30ce-ae00-41a4-9454-2cc5f8560419" providerId="ADAL" clId="{0EFE49CE-779F-4D13-B7A9-3B97DF9AD6EB}" dt="2021-10-13T09:44:50.312" v="1445" actId="207"/>
          <ac:spMkLst>
            <pc:docMk/>
            <pc:sldMk cId="2303302088" sldId="3171"/>
            <ac:spMk id="3" creationId="{32B97B24-A4E5-4654-A1E5-DE2BC3B5F6CB}"/>
          </ac:spMkLst>
        </pc:spChg>
        <pc:spChg chg="add mod">
          <ac:chgData name="DO Cao tri" userId="8a4d30ce-ae00-41a4-9454-2cc5f8560419" providerId="ADAL" clId="{0EFE49CE-779F-4D13-B7A9-3B97DF9AD6EB}" dt="2021-10-13T09:44:59.249" v="1503" actId="207"/>
          <ac:spMkLst>
            <pc:docMk/>
            <pc:sldMk cId="2303302088" sldId="3171"/>
            <ac:spMk id="4" creationId="{E9624278-6AD9-4C5C-AAA2-5FDF84B7DA6B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5" creationId="{179CD6FF-BC7C-4E66-8365-66B4827F5C27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6" creationId="{917C35D1-7237-4C4E-A6C9-9E7D4CA55A79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7" creationId="{13FD75DB-5D88-4AC8-AAE4-5F59D42506FA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8" creationId="{3A2AD0F4-754A-478B-B548-B75708E84C8D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9" creationId="{E03C5B47-FF58-4EA0-984A-9A4D65F3C0A9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10" creationId="{152169F3-DDED-49FA-950F-16BE8BE4194A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11" creationId="{1AEB1E92-3A24-47E7-A516-3929D3ECACAA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12" creationId="{1E704E5C-C7E0-40FF-ABDF-AACBD722BBDB}"/>
          </ac:spMkLst>
        </pc:spChg>
        <pc:spChg chg="add mod">
          <ac:chgData name="DO Cao tri" userId="8a4d30ce-ae00-41a4-9454-2cc5f8560419" providerId="ADAL" clId="{0EFE49CE-779F-4D13-B7A9-3B97DF9AD6EB}" dt="2021-10-13T09:16:21.072" v="968"/>
          <ac:spMkLst>
            <pc:docMk/>
            <pc:sldMk cId="2303302088" sldId="3171"/>
            <ac:spMk id="13" creationId="{EB96C25E-B242-488C-845D-C6DC0617D656}"/>
          </ac:spMkLst>
        </pc:spChg>
        <pc:spChg chg="add mod">
          <ac:chgData name="DO Cao tri" userId="8a4d30ce-ae00-41a4-9454-2cc5f8560419" providerId="ADAL" clId="{0EFE49CE-779F-4D13-B7A9-3B97DF9AD6EB}" dt="2021-10-13T09:16:35.566" v="972" actId="2711"/>
          <ac:spMkLst>
            <pc:docMk/>
            <pc:sldMk cId="2303302088" sldId="3171"/>
            <ac:spMk id="14" creationId="{3119B4C9-D0BD-4039-9A1F-DC269390D5F6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45:12.761" v="1506" actId="167"/>
        <pc:sldMkLst>
          <pc:docMk/>
          <pc:sldMk cId="3388465723" sldId="3172"/>
        </pc:sldMkLst>
        <pc:spChg chg="add del mod">
          <ac:chgData name="DO Cao tri" userId="8a4d30ce-ae00-41a4-9454-2cc5f8560419" providerId="ADAL" clId="{0EFE49CE-779F-4D13-B7A9-3B97DF9AD6EB}" dt="2021-10-13T09:45:09.477" v="1504" actId="478"/>
          <ac:spMkLst>
            <pc:docMk/>
            <pc:sldMk cId="3388465723" sldId="3172"/>
            <ac:spMk id="2" creationId="{41A24CFD-34AF-46AC-B24F-1A9342A17070}"/>
          </ac:spMkLst>
        </pc:spChg>
        <pc:spChg chg="add del mod">
          <ac:chgData name="DO Cao tri" userId="8a4d30ce-ae00-41a4-9454-2cc5f8560419" providerId="ADAL" clId="{0EFE49CE-779F-4D13-B7A9-3B97DF9AD6EB}" dt="2021-10-13T09:45:09.477" v="1504" actId="478"/>
          <ac:spMkLst>
            <pc:docMk/>
            <pc:sldMk cId="3388465723" sldId="3172"/>
            <ac:spMk id="3" creationId="{F09E4899-714E-421F-9625-ACD0F8AB7930}"/>
          </ac:spMkLst>
        </pc:spChg>
        <pc:spChg chg="add del mod">
          <ac:chgData name="DO Cao tri" userId="8a4d30ce-ae00-41a4-9454-2cc5f8560419" providerId="ADAL" clId="{0EFE49CE-779F-4D13-B7A9-3B97DF9AD6EB}" dt="2021-10-13T09:45:09.477" v="1504" actId="478"/>
          <ac:spMkLst>
            <pc:docMk/>
            <pc:sldMk cId="3388465723" sldId="3172"/>
            <ac:spMk id="4" creationId="{B28A786B-3CFE-4D54-A288-F313095FE75D}"/>
          </ac:spMkLst>
        </pc:spChg>
        <pc:spChg chg="add mod">
          <ac:chgData name="DO Cao tri" userId="8a4d30ce-ae00-41a4-9454-2cc5f8560419" providerId="ADAL" clId="{0EFE49CE-779F-4D13-B7A9-3B97DF9AD6EB}" dt="2021-10-13T09:18:29.496" v="993"/>
          <ac:spMkLst>
            <pc:docMk/>
            <pc:sldMk cId="3388465723" sldId="3172"/>
            <ac:spMk id="5" creationId="{1D04DE14-5CF2-4BA5-BCCD-60408EAE8C3E}"/>
          </ac:spMkLst>
        </pc:spChg>
        <pc:spChg chg="add mod">
          <ac:chgData name="DO Cao tri" userId="8a4d30ce-ae00-41a4-9454-2cc5f8560419" providerId="ADAL" clId="{0EFE49CE-779F-4D13-B7A9-3B97DF9AD6EB}" dt="2021-10-13T09:18:29.496" v="993"/>
          <ac:spMkLst>
            <pc:docMk/>
            <pc:sldMk cId="3388465723" sldId="3172"/>
            <ac:spMk id="6" creationId="{9E3FB27E-D3AD-40DA-9DFB-E5ED1803B3EF}"/>
          </ac:spMkLst>
        </pc:spChg>
        <pc:spChg chg="add mod">
          <ac:chgData name="DO Cao tri" userId="8a4d30ce-ae00-41a4-9454-2cc5f8560419" providerId="ADAL" clId="{0EFE49CE-779F-4D13-B7A9-3B97DF9AD6EB}" dt="2021-10-13T09:18:29.496" v="993"/>
          <ac:spMkLst>
            <pc:docMk/>
            <pc:sldMk cId="3388465723" sldId="3172"/>
            <ac:spMk id="7" creationId="{BC11777B-0C59-43F9-8E66-575A8A95E17B}"/>
          </ac:spMkLst>
        </pc:spChg>
        <pc:spChg chg="add mod">
          <ac:chgData name="DO Cao tri" userId="8a4d30ce-ae00-41a4-9454-2cc5f8560419" providerId="ADAL" clId="{0EFE49CE-779F-4D13-B7A9-3B97DF9AD6EB}" dt="2021-10-13T09:18:29.496" v="993"/>
          <ac:spMkLst>
            <pc:docMk/>
            <pc:sldMk cId="3388465723" sldId="3172"/>
            <ac:spMk id="8" creationId="{6AA57FAB-9D54-4FE2-8814-D0BFFBA363E8}"/>
          </ac:spMkLst>
        </pc:spChg>
        <pc:spChg chg="add mod">
          <ac:chgData name="DO Cao tri" userId="8a4d30ce-ae00-41a4-9454-2cc5f8560419" providerId="ADAL" clId="{0EFE49CE-779F-4D13-B7A9-3B97DF9AD6EB}" dt="2021-10-13T09:18:39.567" v="996" actId="122"/>
          <ac:spMkLst>
            <pc:docMk/>
            <pc:sldMk cId="3388465723" sldId="3172"/>
            <ac:spMk id="9" creationId="{C2EBA8E5-FC3B-4CC2-922F-DEB8C9FFB0D6}"/>
          </ac:spMkLst>
        </pc:spChg>
        <pc:spChg chg="add mod ord">
          <ac:chgData name="DO Cao tri" userId="8a4d30ce-ae00-41a4-9454-2cc5f8560419" providerId="ADAL" clId="{0EFE49CE-779F-4D13-B7A9-3B97DF9AD6EB}" dt="2021-10-13T09:45:12.761" v="1506" actId="167"/>
          <ac:spMkLst>
            <pc:docMk/>
            <pc:sldMk cId="3388465723" sldId="3172"/>
            <ac:spMk id="10" creationId="{DF93C612-BFED-4EE9-A913-0D8F1C5ACB54}"/>
          </ac:spMkLst>
        </pc:spChg>
        <pc:spChg chg="add mod ord">
          <ac:chgData name="DO Cao tri" userId="8a4d30ce-ae00-41a4-9454-2cc5f8560419" providerId="ADAL" clId="{0EFE49CE-779F-4D13-B7A9-3B97DF9AD6EB}" dt="2021-10-13T09:45:12.761" v="1506" actId="167"/>
          <ac:spMkLst>
            <pc:docMk/>
            <pc:sldMk cId="3388465723" sldId="3172"/>
            <ac:spMk id="11" creationId="{4ED4568F-0FE0-4DB6-AD50-436E826EFD53}"/>
          </ac:spMkLst>
        </pc:spChg>
        <pc:spChg chg="add mod ord">
          <ac:chgData name="DO Cao tri" userId="8a4d30ce-ae00-41a4-9454-2cc5f8560419" providerId="ADAL" clId="{0EFE49CE-779F-4D13-B7A9-3B97DF9AD6EB}" dt="2021-10-13T09:45:12.761" v="1506" actId="167"/>
          <ac:spMkLst>
            <pc:docMk/>
            <pc:sldMk cId="3388465723" sldId="3172"/>
            <ac:spMk id="12" creationId="{3CCCC382-8595-453D-930B-0A5D7BB359FC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45:19.792" v="1509" actId="167"/>
        <pc:sldMkLst>
          <pc:docMk/>
          <pc:sldMk cId="1907394001" sldId="3173"/>
        </pc:sldMkLst>
        <pc:spChg chg="add del mod">
          <ac:chgData name="DO Cao tri" userId="8a4d30ce-ae00-41a4-9454-2cc5f8560419" providerId="ADAL" clId="{0EFE49CE-779F-4D13-B7A9-3B97DF9AD6EB}" dt="2021-10-13T09:45:17.171" v="1507" actId="478"/>
          <ac:spMkLst>
            <pc:docMk/>
            <pc:sldMk cId="1907394001" sldId="3173"/>
            <ac:spMk id="2" creationId="{47F72E3F-9E0B-4E5E-9C7F-35210DB4A08C}"/>
          </ac:spMkLst>
        </pc:spChg>
        <pc:spChg chg="add del mod">
          <ac:chgData name="DO Cao tri" userId="8a4d30ce-ae00-41a4-9454-2cc5f8560419" providerId="ADAL" clId="{0EFE49CE-779F-4D13-B7A9-3B97DF9AD6EB}" dt="2021-10-13T09:45:17.171" v="1507" actId="478"/>
          <ac:spMkLst>
            <pc:docMk/>
            <pc:sldMk cId="1907394001" sldId="3173"/>
            <ac:spMk id="3" creationId="{2FC6DC18-19A2-4315-9EB7-FC73BFEFC982}"/>
          </ac:spMkLst>
        </pc:spChg>
        <pc:spChg chg="add del mod">
          <ac:chgData name="DO Cao tri" userId="8a4d30ce-ae00-41a4-9454-2cc5f8560419" providerId="ADAL" clId="{0EFE49CE-779F-4D13-B7A9-3B97DF9AD6EB}" dt="2021-10-13T09:45:17.171" v="1507" actId="478"/>
          <ac:spMkLst>
            <pc:docMk/>
            <pc:sldMk cId="1907394001" sldId="3173"/>
            <ac:spMk id="4" creationId="{58942034-BCF1-47E9-9D4F-D25ABAB911F1}"/>
          </ac:spMkLst>
        </pc:spChg>
        <pc:spChg chg="add mod">
          <ac:chgData name="DO Cao tri" userId="8a4d30ce-ae00-41a4-9454-2cc5f8560419" providerId="ADAL" clId="{0EFE49CE-779F-4D13-B7A9-3B97DF9AD6EB}" dt="2021-10-13T09:19:06.151" v="1002"/>
          <ac:spMkLst>
            <pc:docMk/>
            <pc:sldMk cId="1907394001" sldId="3173"/>
            <ac:spMk id="5" creationId="{2318CAA2-554C-4380-B447-355B7C242D63}"/>
          </ac:spMkLst>
        </pc:spChg>
        <pc:spChg chg="add mod">
          <ac:chgData name="DO Cao tri" userId="8a4d30ce-ae00-41a4-9454-2cc5f8560419" providerId="ADAL" clId="{0EFE49CE-779F-4D13-B7A9-3B97DF9AD6EB}" dt="2021-10-13T09:19:06.151" v="1002"/>
          <ac:spMkLst>
            <pc:docMk/>
            <pc:sldMk cId="1907394001" sldId="3173"/>
            <ac:spMk id="6" creationId="{32249CE3-74DE-4C11-B040-1AC29D475D29}"/>
          </ac:spMkLst>
        </pc:spChg>
        <pc:spChg chg="add mod">
          <ac:chgData name="DO Cao tri" userId="8a4d30ce-ae00-41a4-9454-2cc5f8560419" providerId="ADAL" clId="{0EFE49CE-779F-4D13-B7A9-3B97DF9AD6EB}" dt="2021-10-13T09:19:06.151" v="1002"/>
          <ac:spMkLst>
            <pc:docMk/>
            <pc:sldMk cId="1907394001" sldId="3173"/>
            <ac:spMk id="7" creationId="{3F079E35-5FEF-4701-B23C-870BB8F29E64}"/>
          </ac:spMkLst>
        </pc:spChg>
        <pc:spChg chg="add mod">
          <ac:chgData name="DO Cao tri" userId="8a4d30ce-ae00-41a4-9454-2cc5f8560419" providerId="ADAL" clId="{0EFE49CE-779F-4D13-B7A9-3B97DF9AD6EB}" dt="2021-10-13T09:19:06.151" v="1002"/>
          <ac:spMkLst>
            <pc:docMk/>
            <pc:sldMk cId="1907394001" sldId="3173"/>
            <ac:spMk id="8" creationId="{A878AB7F-9145-409E-9FB0-F21C30C56FEF}"/>
          </ac:spMkLst>
        </pc:spChg>
        <pc:spChg chg="add mod ord">
          <ac:chgData name="DO Cao tri" userId="8a4d30ce-ae00-41a4-9454-2cc5f8560419" providerId="ADAL" clId="{0EFE49CE-779F-4D13-B7A9-3B97DF9AD6EB}" dt="2021-10-13T09:45:19.792" v="1509" actId="167"/>
          <ac:spMkLst>
            <pc:docMk/>
            <pc:sldMk cId="1907394001" sldId="3173"/>
            <ac:spMk id="9" creationId="{38C6818F-525A-4361-9D47-3F47C894133F}"/>
          </ac:spMkLst>
        </pc:spChg>
        <pc:spChg chg="add mod ord">
          <ac:chgData name="DO Cao tri" userId="8a4d30ce-ae00-41a4-9454-2cc5f8560419" providerId="ADAL" clId="{0EFE49CE-779F-4D13-B7A9-3B97DF9AD6EB}" dt="2021-10-13T09:45:19.792" v="1509" actId="167"/>
          <ac:spMkLst>
            <pc:docMk/>
            <pc:sldMk cId="1907394001" sldId="3173"/>
            <ac:spMk id="10" creationId="{C444F0FB-006D-43AC-B5C4-9D3688EA69FB}"/>
          </ac:spMkLst>
        </pc:spChg>
        <pc:spChg chg="add mod ord">
          <ac:chgData name="DO Cao tri" userId="8a4d30ce-ae00-41a4-9454-2cc5f8560419" providerId="ADAL" clId="{0EFE49CE-779F-4D13-B7A9-3B97DF9AD6EB}" dt="2021-10-13T09:45:19.792" v="1509" actId="167"/>
          <ac:spMkLst>
            <pc:docMk/>
            <pc:sldMk cId="1907394001" sldId="3173"/>
            <ac:spMk id="11" creationId="{8BAEAA06-9F2C-4312-A5C1-EA5E55400A64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45:26.085" v="1512" actId="167"/>
        <pc:sldMkLst>
          <pc:docMk/>
          <pc:sldMk cId="2039416053" sldId="3174"/>
        </pc:sldMkLst>
        <pc:spChg chg="add del mod">
          <ac:chgData name="DO Cao tri" userId="8a4d30ce-ae00-41a4-9454-2cc5f8560419" providerId="ADAL" clId="{0EFE49CE-779F-4D13-B7A9-3B97DF9AD6EB}" dt="2021-10-13T09:45:23.010" v="1510" actId="478"/>
          <ac:spMkLst>
            <pc:docMk/>
            <pc:sldMk cId="2039416053" sldId="3174"/>
            <ac:spMk id="2" creationId="{61F2E939-BE9E-439C-8AA3-998E733505BE}"/>
          </ac:spMkLst>
        </pc:spChg>
        <pc:spChg chg="add del mod">
          <ac:chgData name="DO Cao tri" userId="8a4d30ce-ae00-41a4-9454-2cc5f8560419" providerId="ADAL" clId="{0EFE49CE-779F-4D13-B7A9-3B97DF9AD6EB}" dt="2021-10-13T09:45:23.010" v="1510" actId="478"/>
          <ac:spMkLst>
            <pc:docMk/>
            <pc:sldMk cId="2039416053" sldId="3174"/>
            <ac:spMk id="3" creationId="{A4B0D818-FED3-4B00-B7CD-B4F1478B383D}"/>
          </ac:spMkLst>
        </pc:spChg>
        <pc:spChg chg="add del mod">
          <ac:chgData name="DO Cao tri" userId="8a4d30ce-ae00-41a4-9454-2cc5f8560419" providerId="ADAL" clId="{0EFE49CE-779F-4D13-B7A9-3B97DF9AD6EB}" dt="2021-10-13T09:45:23.010" v="1510" actId="478"/>
          <ac:spMkLst>
            <pc:docMk/>
            <pc:sldMk cId="2039416053" sldId="3174"/>
            <ac:spMk id="4" creationId="{0B2FBAA2-F79D-414D-976A-370A5166B5A5}"/>
          </ac:spMkLst>
        </pc:spChg>
        <pc:spChg chg="add mod">
          <ac:chgData name="DO Cao tri" userId="8a4d30ce-ae00-41a4-9454-2cc5f8560419" providerId="ADAL" clId="{0EFE49CE-779F-4D13-B7A9-3B97DF9AD6EB}" dt="2021-10-13T09:19:15.199" v="1003"/>
          <ac:spMkLst>
            <pc:docMk/>
            <pc:sldMk cId="2039416053" sldId="3174"/>
            <ac:spMk id="5" creationId="{F81C6837-F1CE-4D93-ABCE-662CE8224404}"/>
          </ac:spMkLst>
        </pc:spChg>
        <pc:spChg chg="add mod">
          <ac:chgData name="DO Cao tri" userId="8a4d30ce-ae00-41a4-9454-2cc5f8560419" providerId="ADAL" clId="{0EFE49CE-779F-4D13-B7A9-3B97DF9AD6EB}" dt="2021-10-13T09:19:15.199" v="1003"/>
          <ac:spMkLst>
            <pc:docMk/>
            <pc:sldMk cId="2039416053" sldId="3174"/>
            <ac:spMk id="6" creationId="{77448EA2-2393-488B-AA7E-F16B9DDE3846}"/>
          </ac:spMkLst>
        </pc:spChg>
        <pc:spChg chg="add mod">
          <ac:chgData name="DO Cao tri" userId="8a4d30ce-ae00-41a4-9454-2cc5f8560419" providerId="ADAL" clId="{0EFE49CE-779F-4D13-B7A9-3B97DF9AD6EB}" dt="2021-10-13T09:19:15.199" v="1003"/>
          <ac:spMkLst>
            <pc:docMk/>
            <pc:sldMk cId="2039416053" sldId="3174"/>
            <ac:spMk id="7" creationId="{10D29C79-9013-46F3-B107-5E9BFEEFD104}"/>
          </ac:spMkLst>
        </pc:spChg>
        <pc:spChg chg="add mod">
          <ac:chgData name="DO Cao tri" userId="8a4d30ce-ae00-41a4-9454-2cc5f8560419" providerId="ADAL" clId="{0EFE49CE-779F-4D13-B7A9-3B97DF9AD6EB}" dt="2021-10-13T09:19:15.199" v="1003"/>
          <ac:spMkLst>
            <pc:docMk/>
            <pc:sldMk cId="2039416053" sldId="3174"/>
            <ac:spMk id="8" creationId="{580DDF65-5871-455E-8F02-00F78B0099CF}"/>
          </ac:spMkLst>
        </pc:spChg>
        <pc:spChg chg="add mod ord">
          <ac:chgData name="DO Cao tri" userId="8a4d30ce-ae00-41a4-9454-2cc5f8560419" providerId="ADAL" clId="{0EFE49CE-779F-4D13-B7A9-3B97DF9AD6EB}" dt="2021-10-13T09:45:26.085" v="1512" actId="167"/>
          <ac:spMkLst>
            <pc:docMk/>
            <pc:sldMk cId="2039416053" sldId="3174"/>
            <ac:spMk id="9" creationId="{764B893D-1D83-4D59-9E1C-C9C07CD95BE6}"/>
          </ac:spMkLst>
        </pc:spChg>
        <pc:spChg chg="add mod ord">
          <ac:chgData name="DO Cao tri" userId="8a4d30ce-ae00-41a4-9454-2cc5f8560419" providerId="ADAL" clId="{0EFE49CE-779F-4D13-B7A9-3B97DF9AD6EB}" dt="2021-10-13T09:45:26.085" v="1512" actId="167"/>
          <ac:spMkLst>
            <pc:docMk/>
            <pc:sldMk cId="2039416053" sldId="3174"/>
            <ac:spMk id="10" creationId="{B93673AC-AD53-46BE-AA27-E6CC7A51A2A2}"/>
          </ac:spMkLst>
        </pc:spChg>
        <pc:spChg chg="add mod ord">
          <ac:chgData name="DO Cao tri" userId="8a4d30ce-ae00-41a4-9454-2cc5f8560419" providerId="ADAL" clId="{0EFE49CE-779F-4D13-B7A9-3B97DF9AD6EB}" dt="2021-10-13T09:45:26.085" v="1512" actId="167"/>
          <ac:spMkLst>
            <pc:docMk/>
            <pc:sldMk cId="2039416053" sldId="3174"/>
            <ac:spMk id="11" creationId="{870C8D3A-D63F-48DC-BCA6-4B84C7D20393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45:36.241" v="1515" actId="167"/>
        <pc:sldMkLst>
          <pc:docMk/>
          <pc:sldMk cId="159416850" sldId="3175"/>
        </pc:sldMkLst>
        <pc:spChg chg="add del mod">
          <ac:chgData name="DO Cao tri" userId="8a4d30ce-ae00-41a4-9454-2cc5f8560419" providerId="ADAL" clId="{0EFE49CE-779F-4D13-B7A9-3B97DF9AD6EB}" dt="2021-10-13T09:45:33.629" v="1513" actId="478"/>
          <ac:spMkLst>
            <pc:docMk/>
            <pc:sldMk cId="159416850" sldId="3175"/>
            <ac:spMk id="2" creationId="{1DDBC4E7-23B5-4793-A1BD-A429AAD489F1}"/>
          </ac:spMkLst>
        </pc:spChg>
        <pc:spChg chg="add del mod">
          <ac:chgData name="DO Cao tri" userId="8a4d30ce-ae00-41a4-9454-2cc5f8560419" providerId="ADAL" clId="{0EFE49CE-779F-4D13-B7A9-3B97DF9AD6EB}" dt="2021-10-13T09:45:33.629" v="1513" actId="478"/>
          <ac:spMkLst>
            <pc:docMk/>
            <pc:sldMk cId="159416850" sldId="3175"/>
            <ac:spMk id="3" creationId="{47F97295-4E5C-47CE-BC0D-781F1E7E85C0}"/>
          </ac:spMkLst>
        </pc:spChg>
        <pc:spChg chg="add del mod">
          <ac:chgData name="DO Cao tri" userId="8a4d30ce-ae00-41a4-9454-2cc5f8560419" providerId="ADAL" clId="{0EFE49CE-779F-4D13-B7A9-3B97DF9AD6EB}" dt="2021-10-13T09:45:33.629" v="1513" actId="478"/>
          <ac:spMkLst>
            <pc:docMk/>
            <pc:sldMk cId="159416850" sldId="3175"/>
            <ac:spMk id="4" creationId="{025C93AA-894C-4437-9B95-DE228A2102CB}"/>
          </ac:spMkLst>
        </pc:spChg>
        <pc:spChg chg="add mod">
          <ac:chgData name="DO Cao tri" userId="8a4d30ce-ae00-41a4-9454-2cc5f8560419" providerId="ADAL" clId="{0EFE49CE-779F-4D13-B7A9-3B97DF9AD6EB}" dt="2021-10-13T09:19:23.083" v="1004"/>
          <ac:spMkLst>
            <pc:docMk/>
            <pc:sldMk cId="159416850" sldId="3175"/>
            <ac:spMk id="5" creationId="{2DF5EF01-3735-430F-82E7-693355F39098}"/>
          </ac:spMkLst>
        </pc:spChg>
        <pc:spChg chg="add mod">
          <ac:chgData name="DO Cao tri" userId="8a4d30ce-ae00-41a4-9454-2cc5f8560419" providerId="ADAL" clId="{0EFE49CE-779F-4D13-B7A9-3B97DF9AD6EB}" dt="2021-10-13T09:19:23.083" v="1004"/>
          <ac:spMkLst>
            <pc:docMk/>
            <pc:sldMk cId="159416850" sldId="3175"/>
            <ac:spMk id="6" creationId="{C20DCEBB-F33B-4A44-BA8B-4937A6B35CB0}"/>
          </ac:spMkLst>
        </pc:spChg>
        <pc:spChg chg="add mod">
          <ac:chgData name="DO Cao tri" userId="8a4d30ce-ae00-41a4-9454-2cc5f8560419" providerId="ADAL" clId="{0EFE49CE-779F-4D13-B7A9-3B97DF9AD6EB}" dt="2021-10-13T09:19:23.083" v="1004"/>
          <ac:spMkLst>
            <pc:docMk/>
            <pc:sldMk cId="159416850" sldId="3175"/>
            <ac:spMk id="7" creationId="{4880B1CC-155A-40A4-8240-6EFD64EF4CCB}"/>
          </ac:spMkLst>
        </pc:spChg>
        <pc:spChg chg="add mod">
          <ac:chgData name="DO Cao tri" userId="8a4d30ce-ae00-41a4-9454-2cc5f8560419" providerId="ADAL" clId="{0EFE49CE-779F-4D13-B7A9-3B97DF9AD6EB}" dt="2021-10-13T09:19:23.083" v="1004"/>
          <ac:spMkLst>
            <pc:docMk/>
            <pc:sldMk cId="159416850" sldId="3175"/>
            <ac:spMk id="8" creationId="{E3F55BF8-FE65-4EB1-8A3B-A481CD5FDC67}"/>
          </ac:spMkLst>
        </pc:spChg>
        <pc:spChg chg="add mod ord">
          <ac:chgData name="DO Cao tri" userId="8a4d30ce-ae00-41a4-9454-2cc5f8560419" providerId="ADAL" clId="{0EFE49CE-779F-4D13-B7A9-3B97DF9AD6EB}" dt="2021-10-13T09:45:36.241" v="1515" actId="167"/>
          <ac:spMkLst>
            <pc:docMk/>
            <pc:sldMk cId="159416850" sldId="3175"/>
            <ac:spMk id="9" creationId="{B8B40ADD-107B-45BB-AB68-51E4FCD7E908}"/>
          </ac:spMkLst>
        </pc:spChg>
        <pc:spChg chg="add mod ord">
          <ac:chgData name="DO Cao tri" userId="8a4d30ce-ae00-41a4-9454-2cc5f8560419" providerId="ADAL" clId="{0EFE49CE-779F-4D13-B7A9-3B97DF9AD6EB}" dt="2021-10-13T09:45:36.241" v="1515" actId="167"/>
          <ac:spMkLst>
            <pc:docMk/>
            <pc:sldMk cId="159416850" sldId="3175"/>
            <ac:spMk id="10" creationId="{4251AE0D-61FE-4D6B-9101-B2F02D97513E}"/>
          </ac:spMkLst>
        </pc:spChg>
        <pc:spChg chg="add mod ord">
          <ac:chgData name="DO Cao tri" userId="8a4d30ce-ae00-41a4-9454-2cc5f8560419" providerId="ADAL" clId="{0EFE49CE-779F-4D13-B7A9-3B97DF9AD6EB}" dt="2021-10-13T09:45:36.241" v="1515" actId="167"/>
          <ac:spMkLst>
            <pc:docMk/>
            <pc:sldMk cId="159416850" sldId="3175"/>
            <ac:spMk id="11" creationId="{12EDF251-C4CF-4D48-B8EE-36FA23005977}"/>
          </ac:spMkLst>
        </pc:spChg>
      </pc:sldChg>
      <pc:sldChg chg="add del">
        <pc:chgData name="DO Cao tri" userId="8a4d30ce-ae00-41a4-9454-2cc5f8560419" providerId="ADAL" clId="{0EFE49CE-779F-4D13-B7A9-3B97DF9AD6EB}" dt="2021-10-13T09:45:39.870" v="1516" actId="47"/>
        <pc:sldMkLst>
          <pc:docMk/>
          <pc:sldMk cId="1579983011" sldId="3176"/>
        </pc:sldMkLst>
      </pc:sldChg>
      <pc:sldChg chg="addSp delSp modSp add mod">
        <pc:chgData name="DO Cao tri" userId="8a4d30ce-ae00-41a4-9454-2cc5f8560419" providerId="ADAL" clId="{0EFE49CE-779F-4D13-B7A9-3B97DF9AD6EB}" dt="2021-10-13T09:45:46.037" v="1519" actId="167"/>
        <pc:sldMkLst>
          <pc:docMk/>
          <pc:sldMk cId="1946655540" sldId="3177"/>
        </pc:sldMkLst>
        <pc:spChg chg="add del mod">
          <ac:chgData name="DO Cao tri" userId="8a4d30ce-ae00-41a4-9454-2cc5f8560419" providerId="ADAL" clId="{0EFE49CE-779F-4D13-B7A9-3B97DF9AD6EB}" dt="2021-10-13T09:45:42.812" v="1517" actId="478"/>
          <ac:spMkLst>
            <pc:docMk/>
            <pc:sldMk cId="1946655540" sldId="3177"/>
            <ac:spMk id="2" creationId="{234F9D0E-4AB2-408A-8D4E-57C8FB99766C}"/>
          </ac:spMkLst>
        </pc:spChg>
        <pc:spChg chg="add del mod">
          <ac:chgData name="DO Cao tri" userId="8a4d30ce-ae00-41a4-9454-2cc5f8560419" providerId="ADAL" clId="{0EFE49CE-779F-4D13-B7A9-3B97DF9AD6EB}" dt="2021-10-13T09:45:42.812" v="1517" actId="478"/>
          <ac:spMkLst>
            <pc:docMk/>
            <pc:sldMk cId="1946655540" sldId="3177"/>
            <ac:spMk id="3" creationId="{C2FC65A8-A207-478B-90FC-867F0AAA1453}"/>
          </ac:spMkLst>
        </pc:spChg>
        <pc:spChg chg="add del mod">
          <ac:chgData name="DO Cao tri" userId="8a4d30ce-ae00-41a4-9454-2cc5f8560419" providerId="ADAL" clId="{0EFE49CE-779F-4D13-B7A9-3B97DF9AD6EB}" dt="2021-10-13T09:45:42.812" v="1517" actId="478"/>
          <ac:spMkLst>
            <pc:docMk/>
            <pc:sldMk cId="1946655540" sldId="3177"/>
            <ac:spMk id="4" creationId="{9E9D1859-F530-452A-B44B-F84F31D63636}"/>
          </ac:spMkLst>
        </pc:spChg>
        <pc:spChg chg="add mod">
          <ac:chgData name="DO Cao tri" userId="8a4d30ce-ae00-41a4-9454-2cc5f8560419" providerId="ADAL" clId="{0EFE49CE-779F-4D13-B7A9-3B97DF9AD6EB}" dt="2021-10-13T09:19:32.623" v="1005"/>
          <ac:spMkLst>
            <pc:docMk/>
            <pc:sldMk cId="1946655540" sldId="3177"/>
            <ac:spMk id="5" creationId="{31703051-3D03-481E-AA18-17544FAE3D7F}"/>
          </ac:spMkLst>
        </pc:spChg>
        <pc:spChg chg="add mod ord">
          <ac:chgData name="DO Cao tri" userId="8a4d30ce-ae00-41a4-9454-2cc5f8560419" providerId="ADAL" clId="{0EFE49CE-779F-4D13-B7A9-3B97DF9AD6EB}" dt="2021-10-13T09:45:46.037" v="1519" actId="167"/>
          <ac:spMkLst>
            <pc:docMk/>
            <pc:sldMk cId="1946655540" sldId="3177"/>
            <ac:spMk id="6" creationId="{D1CD59F9-C9B7-45E5-94DC-A974952B3B6A}"/>
          </ac:spMkLst>
        </pc:spChg>
        <pc:spChg chg="add mod ord">
          <ac:chgData name="DO Cao tri" userId="8a4d30ce-ae00-41a4-9454-2cc5f8560419" providerId="ADAL" clId="{0EFE49CE-779F-4D13-B7A9-3B97DF9AD6EB}" dt="2021-10-13T09:45:46.037" v="1519" actId="167"/>
          <ac:spMkLst>
            <pc:docMk/>
            <pc:sldMk cId="1946655540" sldId="3177"/>
            <ac:spMk id="7" creationId="{87A5FD22-6E95-4C7D-8E16-3779BAA38332}"/>
          </ac:spMkLst>
        </pc:spChg>
        <pc:spChg chg="add mod ord">
          <ac:chgData name="DO Cao tri" userId="8a4d30ce-ae00-41a4-9454-2cc5f8560419" providerId="ADAL" clId="{0EFE49CE-779F-4D13-B7A9-3B97DF9AD6EB}" dt="2021-10-13T09:45:46.037" v="1519" actId="167"/>
          <ac:spMkLst>
            <pc:docMk/>
            <pc:sldMk cId="1946655540" sldId="3177"/>
            <ac:spMk id="8" creationId="{09CD3FDC-796B-4EA8-8ED8-AADB962AD7D5}"/>
          </ac:spMkLst>
        </pc:spChg>
      </pc:sldChg>
      <pc:sldChg chg="add del">
        <pc:chgData name="DO Cao tri" userId="8a4d30ce-ae00-41a4-9454-2cc5f8560419" providerId="ADAL" clId="{0EFE49CE-779F-4D13-B7A9-3B97DF9AD6EB}" dt="2021-10-13T09:45:48.488" v="1520" actId="47"/>
        <pc:sldMkLst>
          <pc:docMk/>
          <pc:sldMk cId="17028746" sldId="3178"/>
        </pc:sldMkLst>
      </pc:sldChg>
      <pc:sldChg chg="add del">
        <pc:chgData name="DO Cao tri" userId="8a4d30ce-ae00-41a4-9454-2cc5f8560419" providerId="ADAL" clId="{0EFE49CE-779F-4D13-B7A9-3B97DF9AD6EB}" dt="2021-10-13T09:43:38.669" v="1375" actId="47"/>
        <pc:sldMkLst>
          <pc:docMk/>
          <pc:sldMk cId="3991334837" sldId="3179"/>
        </pc:sldMkLst>
      </pc:sldChg>
      <pc:sldChg chg="add del">
        <pc:chgData name="DO Cao tri" userId="8a4d30ce-ae00-41a4-9454-2cc5f8560419" providerId="ADAL" clId="{0EFE49CE-779F-4D13-B7A9-3B97DF9AD6EB}" dt="2021-10-13T09:43:38.669" v="1375" actId="47"/>
        <pc:sldMkLst>
          <pc:docMk/>
          <pc:sldMk cId="1573076447" sldId="3180"/>
        </pc:sldMkLst>
      </pc:sldChg>
      <pc:sldChg chg="addSp modSp new mod">
        <pc:chgData name="DO Cao tri" userId="8a4d30ce-ae00-41a4-9454-2cc5f8560419" providerId="ADAL" clId="{0EFE49CE-779F-4D13-B7A9-3B97DF9AD6EB}" dt="2021-10-13T09:43:53.363" v="1406" actId="20577"/>
        <pc:sldMkLst>
          <pc:docMk/>
          <pc:sldMk cId="681269738" sldId="3181"/>
        </pc:sldMkLst>
        <pc:spChg chg="add mod">
          <ac:chgData name="DO Cao tri" userId="8a4d30ce-ae00-41a4-9454-2cc5f8560419" providerId="ADAL" clId="{0EFE49CE-779F-4D13-B7A9-3B97DF9AD6EB}" dt="2021-10-13T09:43:53.363" v="1406" actId="20577"/>
          <ac:spMkLst>
            <pc:docMk/>
            <pc:sldMk cId="681269738" sldId="3181"/>
            <ac:spMk id="2" creationId="{E0E4A3B5-068B-48DD-AAD7-7D6951CCDCF0}"/>
          </ac:spMkLst>
        </pc:spChg>
        <pc:spChg chg="add mod">
          <ac:chgData name="DO Cao tri" userId="8a4d30ce-ae00-41a4-9454-2cc5f8560419" providerId="ADAL" clId="{0EFE49CE-779F-4D13-B7A9-3B97DF9AD6EB}" dt="2021-10-13T09:19:42.254" v="1007"/>
          <ac:spMkLst>
            <pc:docMk/>
            <pc:sldMk cId="681269738" sldId="3181"/>
            <ac:spMk id="3" creationId="{36CA050F-0BAC-4077-9B4B-0DA0DACE2CF4}"/>
          </ac:spMkLst>
        </pc:spChg>
        <pc:spChg chg="add mod">
          <ac:chgData name="DO Cao tri" userId="8a4d30ce-ae00-41a4-9454-2cc5f8560419" providerId="ADAL" clId="{0EFE49CE-779F-4D13-B7A9-3B97DF9AD6EB}" dt="2021-10-13T09:19:42.254" v="1007"/>
          <ac:spMkLst>
            <pc:docMk/>
            <pc:sldMk cId="681269738" sldId="3181"/>
            <ac:spMk id="4" creationId="{3DCA5DAD-E1CA-4061-BF1B-B0AFFCAF2D3A}"/>
          </ac:spMkLst>
        </pc:spChg>
      </pc:sldChg>
      <pc:sldChg chg="add del">
        <pc:chgData name="DO Cao tri" userId="8a4d30ce-ae00-41a4-9454-2cc5f8560419" providerId="ADAL" clId="{0EFE49CE-779F-4D13-B7A9-3B97DF9AD6EB}" dt="2021-10-13T09:43:38.669" v="1375" actId="47"/>
        <pc:sldMkLst>
          <pc:docMk/>
          <pc:sldMk cId="1208487362" sldId="3182"/>
        </pc:sldMkLst>
      </pc:sldChg>
      <pc:sldChg chg="add del">
        <pc:chgData name="DO Cao tri" userId="8a4d30ce-ae00-41a4-9454-2cc5f8560419" providerId="ADAL" clId="{0EFE49CE-779F-4D13-B7A9-3B97DF9AD6EB}" dt="2021-10-13T09:43:38.669" v="1375" actId="47"/>
        <pc:sldMkLst>
          <pc:docMk/>
          <pc:sldMk cId="1537110060" sldId="3183"/>
        </pc:sldMkLst>
      </pc:sldChg>
      <pc:sldChg chg="add del">
        <pc:chgData name="DO Cao tri" userId="8a4d30ce-ae00-41a4-9454-2cc5f8560419" providerId="ADAL" clId="{0EFE49CE-779F-4D13-B7A9-3B97DF9AD6EB}" dt="2021-10-13T09:43:38.669" v="1375" actId="47"/>
        <pc:sldMkLst>
          <pc:docMk/>
          <pc:sldMk cId="21695758" sldId="3184"/>
        </pc:sldMkLst>
      </pc:sldChg>
      <pc:sldChg chg="addSp modSp add">
        <pc:chgData name="DO Cao tri" userId="8a4d30ce-ae00-41a4-9454-2cc5f8560419" providerId="ADAL" clId="{0EFE49CE-779F-4D13-B7A9-3B97DF9AD6EB}" dt="2021-10-13T09:47:24.241" v="1532" actId="207"/>
        <pc:sldMkLst>
          <pc:docMk/>
          <pc:sldMk cId="3560389385" sldId="3185"/>
        </pc:sldMkLst>
        <pc:spChg chg="add 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2" creationId="{910A4E2E-134D-47B6-8C36-4C36BF1F41EA}"/>
          </ac:spMkLst>
        </pc:spChg>
        <pc:spChg chg="add mod">
          <ac:chgData name="DO Cao tri" userId="8a4d30ce-ae00-41a4-9454-2cc5f8560419" providerId="ADAL" clId="{0EFE49CE-779F-4D13-B7A9-3B97DF9AD6EB}" dt="2021-10-13T09:46:17.134" v="1524" actId="207"/>
          <ac:spMkLst>
            <pc:docMk/>
            <pc:sldMk cId="3560389385" sldId="3185"/>
            <ac:spMk id="3" creationId="{4F21BC4F-1E64-41A0-9F5B-D6E770EC4C24}"/>
          </ac:spMkLst>
        </pc:spChg>
        <pc:spChg chg="add 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4" creationId="{B508E023-18C3-40F0-9ABC-2DD7C0EDB19B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8" creationId="{191887DE-C8BA-466F-8901-89E4417DC38E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9" creationId="{BC4869DD-2569-4416-88FF-F5865239A113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1" creationId="{E944F9CD-2F1D-4F7B-8CEF-FAC9DC3D4B2C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2" creationId="{1053386E-DDE7-4F51-BD91-F258A64724D0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4" creationId="{756F577C-D621-4ACA-8DC0-8883DBB52C61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5" creationId="{D499BB30-23D2-4A5B-B20A-31300D1B1EDD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7" creationId="{E890F180-5FEB-4E34-A7A4-E67CC8D65E2E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8" creationId="{CB9B74CA-9698-4E30-BBF6-3EE2AAAFDBAA}"/>
          </ac:spMkLst>
        </pc:spChg>
        <pc:spChg chg="add 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19" creationId="{5AB40B12-15B5-4E1F-9571-3A8F198476EA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23" creationId="{01B2740E-7678-4454-9AAA-7A4BD1F097D2}"/>
          </ac:spMkLst>
        </pc:spChg>
        <pc:spChg chg="mod">
          <ac:chgData name="DO Cao tri" userId="8a4d30ce-ae00-41a4-9454-2cc5f8560419" providerId="ADAL" clId="{0EFE49CE-779F-4D13-B7A9-3B97DF9AD6EB}" dt="2021-10-13T09:46:45.219" v="1526" actId="207"/>
          <ac:spMkLst>
            <pc:docMk/>
            <pc:sldMk cId="3560389385" sldId="3185"/>
            <ac:spMk id="24" creationId="{04A0C946-AA76-4D38-B528-46E4C18F5435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25" creationId="{6417B6D1-C88F-4DCA-B03A-E7116A1ECCF3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29" creationId="{DC7E7E5E-1B34-4552-84E5-ED2129B0DEEC}"/>
          </ac:spMkLst>
        </pc:spChg>
        <pc:spChg chg="mod">
          <ac:chgData name="DO Cao tri" userId="8a4d30ce-ae00-41a4-9454-2cc5f8560419" providerId="ADAL" clId="{0EFE49CE-779F-4D13-B7A9-3B97DF9AD6EB}" dt="2021-10-13T09:46:47.535" v="1527" actId="207"/>
          <ac:spMkLst>
            <pc:docMk/>
            <pc:sldMk cId="3560389385" sldId="3185"/>
            <ac:spMk id="30" creationId="{3CA48BEA-92C1-423B-9A3B-62CBF6809FB1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31" creationId="{F73D2FB2-D237-4948-BBB9-352F31B3796B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35" creationId="{F4F39538-BA80-4AC9-BDAD-33DE2D7F8A2E}"/>
          </ac:spMkLst>
        </pc:spChg>
        <pc:spChg chg="mod">
          <ac:chgData name="DO Cao tri" userId="8a4d30ce-ae00-41a4-9454-2cc5f8560419" providerId="ADAL" clId="{0EFE49CE-779F-4D13-B7A9-3B97DF9AD6EB}" dt="2021-10-13T09:46:41.661" v="1525" actId="207"/>
          <ac:spMkLst>
            <pc:docMk/>
            <pc:sldMk cId="3560389385" sldId="3185"/>
            <ac:spMk id="36" creationId="{7D9B86E9-EC0A-4675-A9FB-FCB1BC1F19AF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37" creationId="{02F3B8B3-1F2D-4CBB-80CD-A642296760EA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39" creationId="{D0BBC7CC-07FD-4064-A580-1C3391CE9DDB}"/>
          </ac:spMkLst>
        </pc:spChg>
        <pc:spChg chg="mod">
          <ac:chgData name="DO Cao tri" userId="8a4d30ce-ae00-41a4-9454-2cc5f8560419" providerId="ADAL" clId="{0EFE49CE-779F-4D13-B7A9-3B97DF9AD6EB}" dt="2021-10-13T09:20:05.116" v="1020"/>
          <ac:spMkLst>
            <pc:docMk/>
            <pc:sldMk cId="3560389385" sldId="3185"/>
            <ac:spMk id="42" creationId="{C89D3543-B4BA-4186-87DB-2662CC9FD5B5}"/>
          </ac:spMkLst>
        </pc:spChg>
        <pc:grpChg chg="add mod">
          <ac:chgData name="DO Cao tri" userId="8a4d30ce-ae00-41a4-9454-2cc5f8560419" providerId="ADAL" clId="{0EFE49CE-779F-4D13-B7A9-3B97DF9AD6EB}" dt="2021-10-13T09:47:24.241" v="1532" actId="207"/>
          <ac:grpSpMkLst>
            <pc:docMk/>
            <pc:sldMk cId="3560389385" sldId="3185"/>
            <ac:grpSpMk id="7" creationId="{CB80795E-0097-4BA5-87EC-A121C704AC9D}"/>
          </ac:grpSpMkLst>
        </pc:grpChg>
        <pc:grpChg chg="add mod">
          <ac:chgData name="DO Cao tri" userId="8a4d30ce-ae00-41a4-9454-2cc5f8560419" providerId="ADAL" clId="{0EFE49CE-779F-4D13-B7A9-3B97DF9AD6EB}" dt="2021-10-13T09:47:24.241" v="1532" actId="207"/>
          <ac:grpSpMkLst>
            <pc:docMk/>
            <pc:sldMk cId="3560389385" sldId="3185"/>
            <ac:grpSpMk id="10" creationId="{178AFB34-A067-48FF-8F25-DFC710A63B32}"/>
          </ac:grpSpMkLst>
        </pc:grpChg>
        <pc:grpChg chg="add mod">
          <ac:chgData name="DO Cao tri" userId="8a4d30ce-ae00-41a4-9454-2cc5f8560419" providerId="ADAL" clId="{0EFE49CE-779F-4D13-B7A9-3B97DF9AD6EB}" dt="2021-10-13T09:47:24.241" v="1532" actId="207"/>
          <ac:grpSpMkLst>
            <pc:docMk/>
            <pc:sldMk cId="3560389385" sldId="3185"/>
            <ac:grpSpMk id="13" creationId="{07DB564B-BCAB-4757-BA7C-6EE1EDBCEE84}"/>
          </ac:grpSpMkLst>
        </pc:grpChg>
        <pc:grpChg chg="add mod">
          <ac:chgData name="DO Cao tri" userId="8a4d30ce-ae00-41a4-9454-2cc5f8560419" providerId="ADAL" clId="{0EFE49CE-779F-4D13-B7A9-3B97DF9AD6EB}" dt="2021-10-13T09:47:24.241" v="1532" actId="207"/>
          <ac:grpSpMkLst>
            <pc:docMk/>
            <pc:sldMk cId="3560389385" sldId="3185"/>
            <ac:grpSpMk id="16" creationId="{7717B318-1DB1-47C0-BB74-66EAF5F6A9FB}"/>
          </ac:grpSpMkLst>
        </pc:grpChg>
        <pc:grpChg chg="add 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20" creationId="{3EC645BB-067E-4A31-B407-45E8DC6F366D}"/>
          </ac:grpSpMkLst>
        </pc:grpChg>
        <pc:grpChg chg="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21" creationId="{A489AF64-D119-403A-946E-689E74130A97}"/>
          </ac:grpSpMkLst>
        </pc:grpChg>
        <pc:grpChg chg="add 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26" creationId="{77E02BD7-0431-48D4-BA04-8A05BDA1E191}"/>
          </ac:grpSpMkLst>
        </pc:grpChg>
        <pc:grpChg chg="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27" creationId="{16AA916D-47F4-496F-8BA7-AB0EF0681862}"/>
          </ac:grpSpMkLst>
        </pc:grpChg>
        <pc:grpChg chg="add 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32" creationId="{F3664915-BC54-4C63-8CEB-9B087C9AEA21}"/>
          </ac:grpSpMkLst>
        </pc:grpChg>
        <pc:grpChg chg="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33" creationId="{BEBA248F-D300-4F35-9782-4CAAA0C91988}"/>
          </ac:grpSpMkLst>
        </pc:grpChg>
        <pc:grpChg chg="add mod">
          <ac:chgData name="DO Cao tri" userId="8a4d30ce-ae00-41a4-9454-2cc5f8560419" providerId="ADAL" clId="{0EFE49CE-779F-4D13-B7A9-3B97DF9AD6EB}" dt="2021-10-13T09:46:17.134" v="1524" actId="207"/>
          <ac:grpSpMkLst>
            <pc:docMk/>
            <pc:sldMk cId="3560389385" sldId="3185"/>
            <ac:grpSpMk id="38" creationId="{702AD978-D964-427C-AA23-95CCA2796F0C}"/>
          </ac:grpSpMkLst>
        </pc:grpChg>
        <pc:grpChg chg="add mod">
          <ac:chgData name="DO Cao tri" userId="8a4d30ce-ae00-41a4-9454-2cc5f8560419" providerId="ADAL" clId="{0EFE49CE-779F-4D13-B7A9-3B97DF9AD6EB}" dt="2021-10-13T09:20:05.116" v="1020"/>
          <ac:grpSpMkLst>
            <pc:docMk/>
            <pc:sldMk cId="3560389385" sldId="3185"/>
            <ac:grpSpMk id="41" creationId="{3DA881ED-FEE1-4396-B9B4-3012DE5A3C50}"/>
          </ac:grpSpMkLst>
        </pc:grpChg>
        <pc:cxnChg chg="add 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5" creationId="{A563974F-51A0-4CB2-841E-308121C78111}"/>
          </ac:cxnSpMkLst>
        </pc:cxnChg>
        <pc:cxnChg chg="add 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6" creationId="{886CAC21-F213-4571-B018-873AAAECD88A}"/>
          </ac:cxnSpMkLst>
        </pc:cxnChg>
        <pc:cxnChg chg="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22" creationId="{3F22AA14-00E4-4963-AEF0-07A1BAFD167A}"/>
          </ac:cxnSpMkLst>
        </pc:cxnChg>
        <pc:cxnChg chg="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28" creationId="{C6D2CEF3-C920-4CD7-885D-6FEC17883BA0}"/>
          </ac:cxnSpMkLst>
        </pc:cxnChg>
        <pc:cxnChg chg="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34" creationId="{4FCDFBEB-38ED-4BB5-B4F6-FF5BC8A9C54F}"/>
          </ac:cxnSpMkLst>
        </pc:cxnChg>
        <pc:cxnChg chg="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40" creationId="{F081AFB8-D715-4AD0-B0B1-99A7D0F79E50}"/>
          </ac:cxnSpMkLst>
        </pc:cxnChg>
        <pc:cxnChg chg="mod">
          <ac:chgData name="DO Cao tri" userId="8a4d30ce-ae00-41a4-9454-2cc5f8560419" providerId="ADAL" clId="{0EFE49CE-779F-4D13-B7A9-3B97DF9AD6EB}" dt="2021-10-13T09:20:05.116" v="1020"/>
          <ac:cxnSpMkLst>
            <pc:docMk/>
            <pc:sldMk cId="3560389385" sldId="3185"/>
            <ac:cxnSpMk id="43" creationId="{B3BD861A-161C-44F4-B078-2BD755C104A2}"/>
          </ac:cxnSpMkLst>
        </pc:cxnChg>
      </pc:sldChg>
      <pc:sldChg chg="addSp delSp modSp new mod">
        <pc:chgData name="DO Cao tri" userId="8a4d30ce-ae00-41a4-9454-2cc5f8560419" providerId="ADAL" clId="{0EFE49CE-779F-4D13-B7A9-3B97DF9AD6EB}" dt="2021-10-13T09:49:27.384" v="1552" actId="207"/>
        <pc:sldMkLst>
          <pc:docMk/>
          <pc:sldMk cId="239172437" sldId="3186"/>
        </pc:sldMkLst>
        <pc:spChg chg="add del mod">
          <ac:chgData name="DO Cao tri" userId="8a4d30ce-ae00-41a4-9454-2cc5f8560419" providerId="ADAL" clId="{0EFE49CE-779F-4D13-B7A9-3B97DF9AD6EB}" dt="2021-10-13T09:47:51.347" v="1538" actId="478"/>
          <ac:spMkLst>
            <pc:docMk/>
            <pc:sldMk cId="239172437" sldId="3186"/>
            <ac:spMk id="2" creationId="{DAD1C32B-7687-47C4-9005-BD35E863BB56}"/>
          </ac:spMkLst>
        </pc:spChg>
        <pc:spChg chg="add del mod">
          <ac:chgData name="DO Cao tri" userId="8a4d30ce-ae00-41a4-9454-2cc5f8560419" providerId="ADAL" clId="{0EFE49CE-779F-4D13-B7A9-3B97DF9AD6EB}" dt="2021-10-13T09:47:44.594" v="1537" actId="21"/>
          <ac:spMkLst>
            <pc:docMk/>
            <pc:sldMk cId="239172437" sldId="3186"/>
            <ac:spMk id="3" creationId="{930385A8-220A-456E-8369-1693F1B404CC}"/>
          </ac:spMkLst>
        </pc:spChg>
        <pc:spChg chg="add 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4" creationId="{1806313A-9013-4BA0-9797-D65D989C10DF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8" creationId="{ECF85EA6-C5B9-471E-84D5-45F96334A333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9" creationId="{61D6D1CF-AD89-40F5-B5C9-512B134E6554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1" creationId="{8D7F8656-3B4C-424C-A411-872FBF1C4A1E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2" creationId="{726F58CC-01D6-4B1C-91D1-8EDED2D46FBB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4" creationId="{160A300E-8FE7-4C85-AAC1-00FA899AECF2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5" creationId="{95961EEF-BCBA-4CD1-B6BF-AA00F2E0F249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7" creationId="{A831B4F6-4D63-41F4-951C-1626D7DCC73F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18" creationId="{F2F8390C-83C5-4382-A245-C592FF16E549}"/>
          </ac:spMkLst>
        </pc:spChg>
        <pc:spChg chg="add mod">
          <ac:chgData name="DO Cao tri" userId="8a4d30ce-ae00-41a4-9454-2cc5f8560419" providerId="ADAL" clId="{0EFE49CE-779F-4D13-B7A9-3B97DF9AD6EB}" dt="2021-10-13T09:47:39.622" v="1536" actId="1076"/>
          <ac:spMkLst>
            <pc:docMk/>
            <pc:sldMk cId="239172437" sldId="3186"/>
            <ac:spMk id="19" creationId="{9B860127-7917-4A63-861C-6AF71F88E13C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21" creationId="{75B123C4-C6C6-4042-A0EE-A71433A723F7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24" creationId="{F40B233E-2E5F-4615-A384-F966E3BE06A3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29" creationId="{C27CCB6B-4FC5-4CF1-A728-CD9C36075E9F}"/>
          </ac:spMkLst>
        </pc:spChg>
        <pc:spChg chg="mod">
          <ac:chgData name="DO Cao tri" userId="8a4d30ce-ae00-41a4-9454-2cc5f8560419" providerId="ADAL" clId="{0EFE49CE-779F-4D13-B7A9-3B97DF9AD6EB}" dt="2021-10-13T09:48:18.034" v="1545" actId="207"/>
          <ac:spMkLst>
            <pc:docMk/>
            <pc:sldMk cId="239172437" sldId="3186"/>
            <ac:spMk id="30" creationId="{84EED7A5-402E-4ED7-8FE2-55D5D00E3197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31" creationId="{BD381339-07B5-4202-89DA-C40B81A70630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35" creationId="{8F5EFCC8-555D-4B95-88DE-2941F9CF4966}"/>
          </ac:spMkLst>
        </pc:spChg>
        <pc:spChg chg="mod">
          <ac:chgData name="DO Cao tri" userId="8a4d30ce-ae00-41a4-9454-2cc5f8560419" providerId="ADAL" clId="{0EFE49CE-779F-4D13-B7A9-3B97DF9AD6EB}" dt="2021-10-13T09:48:20.991" v="1546" actId="207"/>
          <ac:spMkLst>
            <pc:docMk/>
            <pc:sldMk cId="239172437" sldId="3186"/>
            <ac:spMk id="36" creationId="{20E3D071-ACDA-430D-A59E-8364123F344A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37" creationId="{49F126C2-06D6-499A-AAB2-FC0113550154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41" creationId="{45ADAA07-5A25-4494-ABFF-5510357BE41F}"/>
          </ac:spMkLst>
        </pc:spChg>
        <pc:spChg chg="mod">
          <ac:chgData name="DO Cao tri" userId="8a4d30ce-ae00-41a4-9454-2cc5f8560419" providerId="ADAL" clId="{0EFE49CE-779F-4D13-B7A9-3B97DF9AD6EB}" dt="2021-10-13T09:48:15.447" v="1544" actId="207"/>
          <ac:spMkLst>
            <pc:docMk/>
            <pc:sldMk cId="239172437" sldId="3186"/>
            <ac:spMk id="42" creationId="{887E5306-49D6-40E2-962A-C9002572B0F9}"/>
          </ac:spMkLst>
        </pc:spChg>
        <pc:spChg chg="mod">
          <ac:chgData name="DO Cao tri" userId="8a4d30ce-ae00-41a4-9454-2cc5f8560419" providerId="ADAL" clId="{0EFE49CE-779F-4D13-B7A9-3B97DF9AD6EB}" dt="2021-10-13T09:20:19.581" v="1022"/>
          <ac:spMkLst>
            <pc:docMk/>
            <pc:sldMk cId="239172437" sldId="3186"/>
            <ac:spMk id="43" creationId="{7E7EBFA6-650F-4AC4-B142-FF3B03575232}"/>
          </ac:spMkLst>
        </pc:spChg>
        <pc:spChg chg="add mod ord">
          <ac:chgData name="DO Cao tri" userId="8a4d30ce-ae00-41a4-9454-2cc5f8560419" providerId="ADAL" clId="{0EFE49CE-779F-4D13-B7A9-3B97DF9AD6EB}" dt="2021-10-13T09:49:17.803" v="1549" actId="207"/>
          <ac:spMkLst>
            <pc:docMk/>
            <pc:sldMk cId="239172437" sldId="3186"/>
            <ac:spMk id="44" creationId="{0519B2C8-5E27-49C7-B1CB-1603E6A85604}"/>
          </ac:spMkLst>
        </pc:spChg>
        <pc:spChg chg="add del mod">
          <ac:chgData name="DO Cao tri" userId="8a4d30ce-ae00-41a4-9454-2cc5f8560419" providerId="ADAL" clId="{0EFE49CE-779F-4D13-B7A9-3B97DF9AD6EB}" dt="2021-10-13T09:49:19.568" v="1550" actId="478"/>
          <ac:spMkLst>
            <pc:docMk/>
            <pc:sldMk cId="239172437" sldId="3186"/>
            <ac:spMk id="45" creationId="{A6D87300-E6E0-46F5-8B49-88218EC7007D}"/>
          </ac:spMkLst>
        </pc:spChg>
        <pc:grpChg chg="add mod">
          <ac:chgData name="DO Cao tri" userId="8a4d30ce-ae00-41a4-9454-2cc5f8560419" providerId="ADAL" clId="{0EFE49CE-779F-4D13-B7A9-3B97DF9AD6EB}" dt="2021-10-13T09:48:05.204" v="1541" actId="207"/>
          <ac:grpSpMkLst>
            <pc:docMk/>
            <pc:sldMk cId="239172437" sldId="3186"/>
            <ac:grpSpMk id="7" creationId="{A0907BD1-8FA5-4F09-8DA5-3D32EE600A75}"/>
          </ac:grpSpMkLst>
        </pc:grpChg>
        <pc:grpChg chg="add mod">
          <ac:chgData name="DO Cao tri" userId="8a4d30ce-ae00-41a4-9454-2cc5f8560419" providerId="ADAL" clId="{0EFE49CE-779F-4D13-B7A9-3B97DF9AD6EB}" dt="2021-10-13T09:48:05.204" v="1541" actId="207"/>
          <ac:grpSpMkLst>
            <pc:docMk/>
            <pc:sldMk cId="239172437" sldId="3186"/>
            <ac:grpSpMk id="10" creationId="{CC988D4D-B648-4425-B8CC-542A16689AB7}"/>
          </ac:grpSpMkLst>
        </pc:grpChg>
        <pc:grpChg chg="add mod">
          <ac:chgData name="DO Cao tri" userId="8a4d30ce-ae00-41a4-9454-2cc5f8560419" providerId="ADAL" clId="{0EFE49CE-779F-4D13-B7A9-3B97DF9AD6EB}" dt="2021-10-13T09:48:05.204" v="1541" actId="207"/>
          <ac:grpSpMkLst>
            <pc:docMk/>
            <pc:sldMk cId="239172437" sldId="3186"/>
            <ac:grpSpMk id="13" creationId="{CD28B22A-FDA2-45E8-B9E1-804773BD00E3}"/>
          </ac:grpSpMkLst>
        </pc:grpChg>
        <pc:grpChg chg="add mod">
          <ac:chgData name="DO Cao tri" userId="8a4d30ce-ae00-41a4-9454-2cc5f8560419" providerId="ADAL" clId="{0EFE49CE-779F-4D13-B7A9-3B97DF9AD6EB}" dt="2021-10-13T09:48:05.204" v="1541" actId="207"/>
          <ac:grpSpMkLst>
            <pc:docMk/>
            <pc:sldMk cId="239172437" sldId="3186"/>
            <ac:grpSpMk id="16" creationId="{CD870BA3-43E0-4232-8420-80D4D3519B53}"/>
          </ac:grpSpMkLst>
        </pc:grpChg>
        <pc:grpChg chg="add mod">
          <ac:chgData name="DO Cao tri" userId="8a4d30ce-ae00-41a4-9454-2cc5f8560419" providerId="ADAL" clId="{0EFE49CE-779F-4D13-B7A9-3B97DF9AD6EB}" dt="2021-10-13T09:49:27.384" v="1552" actId="207"/>
          <ac:grpSpMkLst>
            <pc:docMk/>
            <pc:sldMk cId="239172437" sldId="3186"/>
            <ac:grpSpMk id="20" creationId="{F382A177-060D-4CCD-8C47-C4B97861BB31}"/>
          </ac:grpSpMkLst>
        </pc:grpChg>
        <pc:grpChg chg="add 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23" creationId="{BFA80C32-4C3A-4A92-BB52-6029FC1BBDDC}"/>
          </ac:grpSpMkLst>
        </pc:grpChg>
        <pc:grpChg chg="add 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26" creationId="{882F8B80-2501-4455-8C3E-5E48DC2403C9}"/>
          </ac:grpSpMkLst>
        </pc:grpChg>
        <pc:grpChg chg="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27" creationId="{2A96B884-927D-458E-BF43-F35855F7DE7E}"/>
          </ac:grpSpMkLst>
        </pc:grpChg>
        <pc:grpChg chg="add 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32" creationId="{4F7D8ADB-7CEC-421A-BE95-D2E26C738021}"/>
          </ac:grpSpMkLst>
        </pc:grpChg>
        <pc:grpChg chg="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33" creationId="{5709AE89-FF03-42BE-8473-953D15BD295B}"/>
          </ac:grpSpMkLst>
        </pc:grpChg>
        <pc:grpChg chg="add mod">
          <ac:chgData name="DO Cao tri" userId="8a4d30ce-ae00-41a4-9454-2cc5f8560419" providerId="ADAL" clId="{0EFE49CE-779F-4D13-B7A9-3B97DF9AD6EB}" dt="2021-10-13T09:48:11.823" v="1543" actId="1076"/>
          <ac:grpSpMkLst>
            <pc:docMk/>
            <pc:sldMk cId="239172437" sldId="3186"/>
            <ac:grpSpMk id="38" creationId="{07D88ACB-325F-4E5D-B27D-F1E00BC84265}"/>
          </ac:grpSpMkLst>
        </pc:grpChg>
        <pc:grpChg chg="mod">
          <ac:chgData name="DO Cao tri" userId="8a4d30ce-ae00-41a4-9454-2cc5f8560419" providerId="ADAL" clId="{0EFE49CE-779F-4D13-B7A9-3B97DF9AD6EB}" dt="2021-10-13T09:20:19.581" v="1022"/>
          <ac:grpSpMkLst>
            <pc:docMk/>
            <pc:sldMk cId="239172437" sldId="3186"/>
            <ac:grpSpMk id="39" creationId="{41912B1B-6CE0-40D9-BB61-6E4F58B35E09}"/>
          </ac:grpSpMkLst>
        </pc:grpChg>
        <pc:cxnChg chg="add 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5" creationId="{75189167-8941-4011-9419-76F5DE45E47C}"/>
          </ac:cxnSpMkLst>
        </pc:cxnChg>
        <pc:cxnChg chg="add 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6" creationId="{C716E08A-689B-4D05-B297-154736368044}"/>
          </ac:cxnSpMkLst>
        </pc:cxnChg>
        <pc:cxnChg chg="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22" creationId="{83FD21BA-CA06-41CD-A2CD-BD215388B360}"/>
          </ac:cxnSpMkLst>
        </pc:cxnChg>
        <pc:cxnChg chg="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25" creationId="{E2B42AF2-03CE-495D-B44C-42C1711A55AC}"/>
          </ac:cxnSpMkLst>
        </pc:cxnChg>
        <pc:cxnChg chg="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28" creationId="{84398853-8705-40AE-8127-6BC5E95EF888}"/>
          </ac:cxnSpMkLst>
        </pc:cxnChg>
        <pc:cxnChg chg="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34" creationId="{6B84E6B7-18B0-48D3-A24D-DFEE911E542D}"/>
          </ac:cxnSpMkLst>
        </pc:cxnChg>
        <pc:cxnChg chg="mod">
          <ac:chgData name="DO Cao tri" userId="8a4d30ce-ae00-41a4-9454-2cc5f8560419" providerId="ADAL" clId="{0EFE49CE-779F-4D13-B7A9-3B97DF9AD6EB}" dt="2021-10-13T09:20:19.581" v="1022"/>
          <ac:cxnSpMkLst>
            <pc:docMk/>
            <pc:sldMk cId="239172437" sldId="3186"/>
            <ac:cxnSpMk id="40" creationId="{01BF928E-F205-4D6E-B164-922CB191FF5A}"/>
          </ac:cxnSpMkLst>
        </pc:cxnChg>
      </pc:sldChg>
      <pc:sldChg chg="addSp delSp modSp new mod">
        <pc:chgData name="DO Cao tri" userId="8a4d30ce-ae00-41a4-9454-2cc5f8560419" providerId="ADAL" clId="{0EFE49CE-779F-4D13-B7A9-3B97DF9AD6EB}" dt="2021-10-13T09:50:06.734" v="1560" actId="207"/>
        <pc:sldMkLst>
          <pc:docMk/>
          <pc:sldMk cId="556819972" sldId="3187"/>
        </pc:sldMkLst>
        <pc:spChg chg="add 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2" creationId="{FBD0EDF8-0698-417C-9D74-66F8963BEA1E}"/>
          </ac:spMkLst>
        </pc:spChg>
        <pc:spChg chg="add mod">
          <ac:chgData name="DO Cao tri" userId="8a4d30ce-ae00-41a4-9454-2cc5f8560419" providerId="ADAL" clId="{0EFE49CE-779F-4D13-B7A9-3B97DF9AD6EB}" dt="2021-10-13T09:49:47.385" v="1555" actId="207"/>
          <ac:spMkLst>
            <pc:docMk/>
            <pc:sldMk cId="556819972" sldId="3187"/>
            <ac:spMk id="3" creationId="{6711E092-80A8-42B7-8C41-9ADA9F9491AA}"/>
          </ac:spMkLst>
        </pc:spChg>
        <pc:spChg chg="add 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4" creationId="{DA752A2E-BE2C-4FBB-ABBF-68C5F8489C32}"/>
          </ac:spMkLst>
        </pc:spChg>
        <pc:spChg chg="add 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7" creationId="{7D08ECE7-33D6-44C1-9F63-A594020B6537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9" creationId="{C3147313-414B-4044-A376-8329F3CC06F3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12" creationId="{88D320B7-BCA7-49B1-8FA6-A735D0D1B370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17" creationId="{8F71D958-F362-47C1-A551-F87A6B9A86D0}"/>
          </ac:spMkLst>
        </pc:spChg>
        <pc:spChg chg="mod">
          <ac:chgData name="DO Cao tri" userId="8a4d30ce-ae00-41a4-9454-2cc5f8560419" providerId="ADAL" clId="{0EFE49CE-779F-4D13-B7A9-3B97DF9AD6EB}" dt="2021-10-13T09:49:59.979" v="1558" actId="207"/>
          <ac:spMkLst>
            <pc:docMk/>
            <pc:sldMk cId="556819972" sldId="3187"/>
            <ac:spMk id="18" creationId="{50025CC2-5E58-4653-9562-A368A9D023F9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19" creationId="{FAD8EADB-5C08-4FC1-9210-513B3B32A4CC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23" creationId="{9B58FC61-3941-4728-AD21-C3AE53E27093}"/>
          </ac:spMkLst>
        </pc:spChg>
        <pc:spChg chg="mod">
          <ac:chgData name="DO Cao tri" userId="8a4d30ce-ae00-41a4-9454-2cc5f8560419" providerId="ADAL" clId="{0EFE49CE-779F-4D13-B7A9-3B97DF9AD6EB}" dt="2021-10-13T09:50:02.396" v="1559" actId="207"/>
          <ac:spMkLst>
            <pc:docMk/>
            <pc:sldMk cId="556819972" sldId="3187"/>
            <ac:spMk id="24" creationId="{1D365561-C723-4D5A-BC5B-25D2718151C6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25" creationId="{F6717B93-EAF2-4021-9FDC-B753F161F391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28" creationId="{23A975D2-0978-467C-B4B2-2F2A97B20744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32" creationId="{2BCD6941-CE6E-4DD4-AAC0-A7545FA025D8}"/>
          </ac:spMkLst>
        </pc:spChg>
        <pc:spChg chg="mod">
          <ac:chgData name="DO Cao tri" userId="8a4d30ce-ae00-41a4-9454-2cc5f8560419" providerId="ADAL" clId="{0EFE49CE-779F-4D13-B7A9-3B97DF9AD6EB}" dt="2021-10-13T09:49:58.006" v="1557" actId="207"/>
          <ac:spMkLst>
            <pc:docMk/>
            <pc:sldMk cId="556819972" sldId="3187"/>
            <ac:spMk id="33" creationId="{26DAA2E1-A5BF-4006-8061-D850BC6F02CE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34" creationId="{1505B8D3-38A8-47B1-BB3D-8BEBE5D4082D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36" creationId="{CFD58C99-4722-4F41-8F99-0563CA4A0E4C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37" creationId="{D825ABFB-A234-4C19-A21B-08CA01A3DC8A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39" creationId="{57060D45-6520-484D-856D-ABFE25A72BDE}"/>
          </ac:spMkLst>
        </pc:spChg>
        <pc:spChg chg="mod">
          <ac:chgData name="DO Cao tri" userId="8a4d30ce-ae00-41a4-9454-2cc5f8560419" providerId="ADAL" clId="{0EFE49CE-779F-4D13-B7A9-3B97DF9AD6EB}" dt="2021-10-13T09:20:29.277" v="1024"/>
          <ac:spMkLst>
            <pc:docMk/>
            <pc:sldMk cId="556819972" sldId="3187"/>
            <ac:spMk id="40" creationId="{CF8834DC-EC90-4172-9CE5-93AA6D2CA300}"/>
          </ac:spMkLst>
        </pc:spChg>
        <pc:spChg chg="add del mod">
          <ac:chgData name="DO Cao tri" userId="8a4d30ce-ae00-41a4-9454-2cc5f8560419" providerId="ADAL" clId="{0EFE49CE-779F-4D13-B7A9-3B97DF9AD6EB}" dt="2021-10-13T09:49:49.088" v="1556" actId="478"/>
          <ac:spMkLst>
            <pc:docMk/>
            <pc:sldMk cId="556819972" sldId="3187"/>
            <ac:spMk id="41" creationId="{F9AF439E-E840-4276-B628-9F3E928C5E9A}"/>
          </ac:spMkLst>
        </pc:spChg>
        <pc:grpChg chg="add mod">
          <ac:chgData name="DO Cao tri" userId="8a4d30ce-ae00-41a4-9454-2cc5f8560419" providerId="ADAL" clId="{0EFE49CE-779F-4D13-B7A9-3B97DF9AD6EB}" dt="2021-10-13T09:49:47.385" v="1555" actId="207"/>
          <ac:grpSpMkLst>
            <pc:docMk/>
            <pc:sldMk cId="556819972" sldId="3187"/>
            <ac:grpSpMk id="8" creationId="{DB018B28-96E6-44D1-930A-6328DFFBB9D4}"/>
          </ac:grpSpMkLst>
        </pc:grpChg>
        <pc:grpChg chg="add 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11" creationId="{15079137-8D65-490E-B49C-7A4F45BC2D78}"/>
          </ac:grpSpMkLst>
        </pc:grpChg>
        <pc:grpChg chg="add 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14" creationId="{9522C7D1-E4BF-4C35-A874-ADE55562AF22}"/>
          </ac:grpSpMkLst>
        </pc:grpChg>
        <pc:grpChg chg="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15" creationId="{3B6E609F-935F-42A4-B9A8-25DEC880BE85}"/>
          </ac:grpSpMkLst>
        </pc:grpChg>
        <pc:grpChg chg="add 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20" creationId="{4D5109FD-87AD-45C9-86F4-CD781155E468}"/>
          </ac:grpSpMkLst>
        </pc:grpChg>
        <pc:grpChg chg="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21" creationId="{FF635719-884C-4588-B646-108D57CB1BB4}"/>
          </ac:grpSpMkLst>
        </pc:grpChg>
        <pc:grpChg chg="add 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26" creationId="{5C5B21CE-6330-4DF6-B9F8-1A275EBEA039}"/>
          </ac:grpSpMkLst>
        </pc:grpChg>
        <pc:grpChg chg="mod">
          <ac:chgData name="DO Cao tri" userId="8a4d30ce-ae00-41a4-9454-2cc5f8560419" providerId="ADAL" clId="{0EFE49CE-779F-4D13-B7A9-3B97DF9AD6EB}" dt="2021-10-13T09:20:29.277" v="1024"/>
          <ac:grpSpMkLst>
            <pc:docMk/>
            <pc:sldMk cId="556819972" sldId="3187"/>
            <ac:grpSpMk id="27" creationId="{30FEF501-0371-49E2-A7C1-627304D40FA1}"/>
          </ac:grpSpMkLst>
        </pc:grpChg>
        <pc:grpChg chg="add mod">
          <ac:chgData name="DO Cao tri" userId="8a4d30ce-ae00-41a4-9454-2cc5f8560419" providerId="ADAL" clId="{0EFE49CE-779F-4D13-B7A9-3B97DF9AD6EB}" dt="2021-10-13T09:50:06.734" v="1560" actId="207"/>
          <ac:grpSpMkLst>
            <pc:docMk/>
            <pc:sldMk cId="556819972" sldId="3187"/>
            <ac:grpSpMk id="35" creationId="{87491853-2C81-42B2-9A48-E88820C20EBE}"/>
          </ac:grpSpMkLst>
        </pc:grpChg>
        <pc:grpChg chg="add mod">
          <ac:chgData name="DO Cao tri" userId="8a4d30ce-ae00-41a4-9454-2cc5f8560419" providerId="ADAL" clId="{0EFE49CE-779F-4D13-B7A9-3B97DF9AD6EB}" dt="2021-10-13T09:50:06.734" v="1560" actId="207"/>
          <ac:grpSpMkLst>
            <pc:docMk/>
            <pc:sldMk cId="556819972" sldId="3187"/>
            <ac:grpSpMk id="38" creationId="{17BD5267-5C8E-45A3-9FC9-B3D966D1116F}"/>
          </ac:grpSpMkLst>
        </pc:grpChg>
        <pc:cxnChg chg="add 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5" creationId="{DF78B1AF-9F5E-4E95-97D3-C129EB836226}"/>
          </ac:cxnSpMkLst>
        </pc:cxnChg>
        <pc:cxnChg chg="add 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6" creationId="{05A2A1E4-637F-48C9-A3D8-0A4CAE27623A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10" creationId="{7DB6E6AB-0BBB-4F7B-8A1E-A5867338A51F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13" creationId="{63EA0364-5C18-4B13-9286-8ABB914F27B6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16" creationId="{2B148757-B902-49D8-A4A7-7240F06B739C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22" creationId="{0A5C8947-1901-44DB-B7AC-15D3AB7486CF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29" creationId="{03F1A498-396E-4DAB-9907-6384457A20F7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30" creationId="{EC2ECDA8-3070-4537-871E-E6E65C4575BE}"/>
          </ac:cxnSpMkLst>
        </pc:cxnChg>
        <pc:cxnChg chg="mod">
          <ac:chgData name="DO Cao tri" userId="8a4d30ce-ae00-41a4-9454-2cc5f8560419" providerId="ADAL" clId="{0EFE49CE-779F-4D13-B7A9-3B97DF9AD6EB}" dt="2021-10-13T09:20:29.277" v="1024"/>
          <ac:cxnSpMkLst>
            <pc:docMk/>
            <pc:sldMk cId="556819972" sldId="3187"/>
            <ac:cxnSpMk id="31" creationId="{2D51CCD6-8987-4CB3-86CE-E49607BCDB82}"/>
          </ac:cxnSpMkLst>
        </pc:cxnChg>
      </pc:sldChg>
      <pc:sldChg chg="addSp delSp modSp new mod">
        <pc:chgData name="DO Cao tri" userId="8a4d30ce-ae00-41a4-9454-2cc5f8560419" providerId="ADAL" clId="{0EFE49CE-779F-4D13-B7A9-3B97DF9AD6EB}" dt="2021-10-13T09:50:31.894" v="1566" actId="207"/>
        <pc:sldMkLst>
          <pc:docMk/>
          <pc:sldMk cId="4205634651" sldId="3188"/>
        </pc:sldMkLst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2" creationId="{F088C493-361A-4971-A234-373D507620BE}"/>
          </ac:spMkLst>
        </pc:spChg>
        <pc:spChg chg="add mod">
          <ac:chgData name="DO Cao tri" userId="8a4d30ce-ae00-41a4-9454-2cc5f8560419" providerId="ADAL" clId="{0EFE49CE-779F-4D13-B7A9-3B97DF9AD6EB}" dt="2021-10-13T09:50:21.138" v="1563" actId="207"/>
          <ac:spMkLst>
            <pc:docMk/>
            <pc:sldMk cId="4205634651" sldId="3188"/>
            <ac:spMk id="3" creationId="{3236F576-E631-429B-A65A-D08BD6568C6B}"/>
          </ac:spMkLst>
        </pc:spChg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4" creationId="{B788774E-7D3A-4C8A-A973-01F91C205275}"/>
          </ac:spMkLst>
        </pc:spChg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5" creationId="{C7150EC4-9A7F-480C-B6C9-F9990212E0DE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7" creationId="{9411DC71-7BF0-4924-A620-1FF7066AF5ED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10" creationId="{A85429E1-A216-412B-92A5-8500F12CCE2D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18" creationId="{E34DD65E-68A6-4669-B537-6DF5BF5A074E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22" creationId="{CE150549-0E74-4881-BCA2-3A84D6EF7D74}"/>
          </ac:spMkLst>
        </pc:spChg>
        <pc:spChg chg="mod">
          <ac:chgData name="DO Cao tri" userId="8a4d30ce-ae00-41a4-9454-2cc5f8560419" providerId="ADAL" clId="{0EFE49CE-779F-4D13-B7A9-3B97DF9AD6EB}" dt="2021-10-13T09:50:29.271" v="1565" actId="207"/>
          <ac:spMkLst>
            <pc:docMk/>
            <pc:sldMk cId="4205634651" sldId="3188"/>
            <ac:spMk id="23" creationId="{BA021D04-C648-4BB5-8926-47924DE8B32E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24" creationId="{846A7BC5-9364-4934-975F-F388D5B87D95}"/>
          </ac:spMkLst>
        </pc:spChg>
        <pc:spChg chg="mod">
          <ac:chgData name="DO Cao tri" userId="8a4d30ce-ae00-41a4-9454-2cc5f8560419" providerId="ADAL" clId="{0EFE49CE-779F-4D13-B7A9-3B97DF9AD6EB}" dt="2021-10-13T09:50:31.894" v="1566" actId="207"/>
          <ac:spMkLst>
            <pc:docMk/>
            <pc:sldMk cId="4205634651" sldId="3188"/>
            <ac:spMk id="27" creationId="{83D8B13E-25F8-4839-B4BB-2512A3E99B9F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28" creationId="{CE1246BC-10A2-47FE-9D33-438FCA92B792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0" creationId="{14A4FBCC-7AE4-42D6-8F4C-DA585774244D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4" creationId="{ECA37A0E-03A3-4BEB-8B97-9413C5E95988}"/>
          </ac:spMkLst>
        </pc:spChg>
        <pc:spChg chg="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5" creationId="{12FE0420-0120-47F7-98FC-170BBB3CFE7B}"/>
          </ac:spMkLst>
        </pc:spChg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6" creationId="{2D42A685-D179-4EB6-AAF4-2DEA1DCCC5A3}"/>
          </ac:spMkLst>
        </pc:spChg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7" creationId="{57C1F54B-7CB8-46C1-AA67-5005E5834151}"/>
          </ac:spMkLst>
        </pc:spChg>
        <pc:spChg chg="add mod">
          <ac:chgData name="DO Cao tri" userId="8a4d30ce-ae00-41a4-9454-2cc5f8560419" providerId="ADAL" clId="{0EFE49CE-779F-4D13-B7A9-3B97DF9AD6EB}" dt="2021-10-13T09:20:43.422" v="1033"/>
          <ac:spMkLst>
            <pc:docMk/>
            <pc:sldMk cId="4205634651" sldId="3188"/>
            <ac:spMk id="38" creationId="{AA9C60B1-105A-4DEB-8CFD-E32C2322B0E8}"/>
          </ac:spMkLst>
        </pc:spChg>
        <pc:spChg chg="add del mod">
          <ac:chgData name="DO Cao tri" userId="8a4d30ce-ae00-41a4-9454-2cc5f8560419" providerId="ADAL" clId="{0EFE49CE-779F-4D13-B7A9-3B97DF9AD6EB}" dt="2021-10-13T09:50:22.751" v="1564" actId="478"/>
          <ac:spMkLst>
            <pc:docMk/>
            <pc:sldMk cId="4205634651" sldId="3188"/>
            <ac:spMk id="39" creationId="{67BE206E-384E-42B5-A2AC-0750D99C016E}"/>
          </ac:spMkLst>
        </pc:spChg>
        <pc:grpChg chg="add mod">
          <ac:chgData name="DO Cao tri" userId="8a4d30ce-ae00-41a4-9454-2cc5f8560419" providerId="ADAL" clId="{0EFE49CE-779F-4D13-B7A9-3B97DF9AD6EB}" dt="2021-10-13T09:50:21.138" v="1563" actId="207"/>
          <ac:grpSpMkLst>
            <pc:docMk/>
            <pc:sldMk cId="4205634651" sldId="3188"/>
            <ac:grpSpMk id="6" creationId="{C6E969C8-C0B2-4B86-81F2-783DD5E7C6CF}"/>
          </ac:grpSpMkLst>
        </pc:grpChg>
        <pc:grpChg chg="add 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9" creationId="{FF51F066-2F68-4B83-BF05-930C7440FF32}"/>
          </ac:grpSpMkLst>
        </pc:grpChg>
        <pc:grpChg chg="add 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16" creationId="{0CAFDB0E-73CB-435B-AF48-4092DEBBA29D}"/>
          </ac:grpSpMkLst>
        </pc:grpChg>
        <pc:grpChg chg="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17" creationId="{41C455BC-2604-4ACD-B4ED-743A11620C54}"/>
          </ac:grpSpMkLst>
        </pc:grpChg>
        <pc:grpChg chg="add 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25" creationId="{54927363-236D-4290-88DC-A5CA282CDD92}"/>
          </ac:grpSpMkLst>
        </pc:grpChg>
        <pc:grpChg chg="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26" creationId="{27551D7B-5CD8-483D-BE6A-2D806C149ADC}"/>
          </ac:grpSpMkLst>
        </pc:grpChg>
        <pc:grpChg chg="mod">
          <ac:chgData name="DO Cao tri" userId="8a4d30ce-ae00-41a4-9454-2cc5f8560419" providerId="ADAL" clId="{0EFE49CE-779F-4D13-B7A9-3B97DF9AD6EB}" dt="2021-10-13T09:20:43.422" v="1033"/>
          <ac:grpSpMkLst>
            <pc:docMk/>
            <pc:sldMk cId="4205634651" sldId="3188"/>
            <ac:grpSpMk id="29" creationId="{6C5820DD-57BF-4EED-8CAF-7158CF7A01B5}"/>
          </ac:grpSpMkLst>
        </pc:grp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8" creationId="{4C126CFA-AF15-4576-A778-9EAC2454B081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1" creationId="{023E1545-3B71-45D9-BA18-63D944AEB768}"/>
          </ac:cxnSpMkLst>
        </pc:cxnChg>
        <pc:cxnChg chg="add 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2" creationId="{337AA7C7-F823-44BB-A63A-A51EFD8053B7}"/>
          </ac:cxnSpMkLst>
        </pc:cxnChg>
        <pc:cxnChg chg="add 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3" creationId="{FF3FD5E6-C29C-499C-8945-6000EEDAB41E}"/>
          </ac:cxnSpMkLst>
        </pc:cxnChg>
        <pc:cxnChg chg="add 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4" creationId="{7051276C-99A2-4B16-BEF2-C25FE2F90705}"/>
          </ac:cxnSpMkLst>
        </pc:cxnChg>
        <pc:cxnChg chg="add 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5" creationId="{ED73DDF8-909C-4288-9B35-82FF60E9585C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19" creationId="{372A9933-52F6-40C0-A568-B3B4DC5B82DD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20" creationId="{E6CCB810-D8CE-4705-8A2B-3AB7BFF93030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21" creationId="{23FF6A73-456F-458F-B95C-48421E7E80F4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31" creationId="{9F26DB08-E17B-4880-BED8-F9B0D0A64117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32" creationId="{3A31228F-E82C-44E3-AC21-BAB45F42F9CC}"/>
          </ac:cxnSpMkLst>
        </pc:cxnChg>
        <pc:cxnChg chg="mod">
          <ac:chgData name="DO Cao tri" userId="8a4d30ce-ae00-41a4-9454-2cc5f8560419" providerId="ADAL" clId="{0EFE49CE-779F-4D13-B7A9-3B97DF9AD6EB}" dt="2021-10-13T09:20:43.422" v="1033"/>
          <ac:cxnSpMkLst>
            <pc:docMk/>
            <pc:sldMk cId="4205634651" sldId="3188"/>
            <ac:cxnSpMk id="33" creationId="{8D55213E-063B-43BA-BBE3-573D30E30E03}"/>
          </ac:cxnSpMkLst>
        </pc:cxnChg>
      </pc:sldChg>
      <pc:sldChg chg="addSp delSp modSp add mod">
        <pc:chgData name="DO Cao tri" userId="8a4d30ce-ae00-41a4-9454-2cc5f8560419" providerId="ADAL" clId="{0EFE49CE-779F-4D13-B7A9-3B97DF9AD6EB}" dt="2021-10-13T09:50:56.920" v="1576" actId="207"/>
        <pc:sldMkLst>
          <pc:docMk/>
          <pc:sldMk cId="710234670" sldId="3189"/>
        </pc:sldMkLst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2" creationId="{816ECFEB-7CB3-4D7F-8FE1-7F1818930E4E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3" creationId="{AC63FCB7-8D49-4E2D-8C6B-188294362881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4" creationId="{9418AAE4-1BA3-422D-B0E2-541F35698B2A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5" creationId="{63C4701D-A131-409E-A3BB-5EA042CAF03A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6" creationId="{9E39375F-E5FA-40CE-92A1-FA495B14CAEE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7" creationId="{82EB057C-6F8F-441D-9489-DF40526BC64D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8" creationId="{91503A5C-A9A5-4962-B016-CB46BFCE714B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9" creationId="{C7DB6BEB-BE32-4051-AA08-EEBAD3BDBE64}"/>
          </ac:spMkLst>
        </pc:spChg>
        <pc:spChg chg="add del mod">
          <ac:chgData name="DO Cao tri" userId="8a4d30ce-ae00-41a4-9454-2cc5f8560419" providerId="ADAL" clId="{0EFE49CE-779F-4D13-B7A9-3B97DF9AD6EB}" dt="2021-10-13T09:20:53.106" v="1035"/>
          <ac:spMkLst>
            <pc:docMk/>
            <pc:sldMk cId="710234670" sldId="3189"/>
            <ac:spMk id="10" creationId="{42543E1A-897D-4009-ADDF-0638E9A3FB76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1" creationId="{D8EF3CDF-2FC6-4433-B71E-754FF5C43D54}"/>
          </ac:spMkLst>
        </pc:spChg>
        <pc:spChg chg="add mod">
          <ac:chgData name="DO Cao tri" userId="8a4d30ce-ae00-41a4-9454-2cc5f8560419" providerId="ADAL" clId="{0EFE49CE-779F-4D13-B7A9-3B97DF9AD6EB}" dt="2021-10-13T09:50:56.920" v="1576" actId="207"/>
          <ac:spMkLst>
            <pc:docMk/>
            <pc:sldMk cId="710234670" sldId="3189"/>
            <ac:spMk id="12" creationId="{35D1071B-D0D8-4750-AC20-FF6F4E3EC9BE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3" creationId="{9EE36669-F030-4598-BBEF-4E453D2254E6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4" creationId="{C670C739-2EA6-4175-9289-E7152BBB55EE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5" creationId="{D4101741-F289-494D-B0EA-EF6D7B413983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6" creationId="{C81CA129-94BD-484E-950A-39AEE7EBB1BE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7" creationId="{22EC8CC9-4988-4EF9-AF4A-CD29D946802C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8" creationId="{C43461E8-9179-411A-8D9D-905D47810AF8}"/>
          </ac:spMkLst>
        </pc:spChg>
        <pc:spChg chg="add mod">
          <ac:chgData name="DO Cao tri" userId="8a4d30ce-ae00-41a4-9454-2cc5f8560419" providerId="ADAL" clId="{0EFE49CE-779F-4D13-B7A9-3B97DF9AD6EB}" dt="2021-10-13T09:20:54.724" v="1036"/>
          <ac:spMkLst>
            <pc:docMk/>
            <pc:sldMk cId="710234670" sldId="3189"/>
            <ac:spMk id="19" creationId="{C713C6DC-2558-4FA7-A3C4-3A63CFE5CAE9}"/>
          </ac:spMkLst>
        </pc:spChg>
        <pc:spChg chg="add del mod">
          <ac:chgData name="DO Cao tri" userId="8a4d30ce-ae00-41a4-9454-2cc5f8560419" providerId="ADAL" clId="{0EFE49CE-779F-4D13-B7A9-3B97DF9AD6EB}" dt="2021-10-13T09:50:44.009" v="1571" actId="478"/>
          <ac:spMkLst>
            <pc:docMk/>
            <pc:sldMk cId="710234670" sldId="3189"/>
            <ac:spMk id="20" creationId="{B657EE31-E731-497D-973D-E89915F60CB5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51:05.897" v="1578"/>
        <pc:sldMkLst>
          <pc:docMk/>
          <pc:sldMk cId="974674484" sldId="3190"/>
        </pc:sldMkLst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2" creationId="{86CC6560-05D2-470F-BE3A-B9919515FFA3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3" creationId="{68250EB6-CD4A-40E9-AF7C-4768929DD812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4" creationId="{3B4D7462-0DEC-4BF5-BE98-AFBE4275B9D7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5" creationId="{F71A5939-9335-4A7F-A9A4-F5BD596810C4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6" creationId="{35C8543D-7F58-4DBA-B023-1F886F3DB19F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7" creationId="{DEE5C425-C62E-449C-A660-3D0B439156CF}"/>
          </ac:spMkLst>
        </pc:spChg>
        <pc:spChg chg="add del mod">
          <ac:chgData name="DO Cao tri" userId="8a4d30ce-ae00-41a4-9454-2cc5f8560419" providerId="ADAL" clId="{0EFE49CE-779F-4D13-B7A9-3B97DF9AD6EB}" dt="2021-10-13T09:21:02.685" v="1038"/>
          <ac:spMkLst>
            <pc:docMk/>
            <pc:sldMk cId="974674484" sldId="3190"/>
            <ac:spMk id="8" creationId="{534400AD-0D6F-4CB9-B40A-ECE139708111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9" creationId="{98D4224F-C2BE-44EC-8BD3-C9BC98060A35}"/>
          </ac:spMkLst>
        </pc:spChg>
        <pc:spChg chg="add mod">
          <ac:chgData name="DO Cao tri" userId="8a4d30ce-ae00-41a4-9454-2cc5f8560419" providerId="ADAL" clId="{0EFE49CE-779F-4D13-B7A9-3B97DF9AD6EB}" dt="2021-10-13T09:51:05.897" v="1578"/>
          <ac:spMkLst>
            <pc:docMk/>
            <pc:sldMk cId="974674484" sldId="3190"/>
            <ac:spMk id="10" creationId="{960237FE-0B1C-4A29-981D-104E685FCC81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11" creationId="{7B5A3B97-442E-49F3-AFC6-2D5AED2DB904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12" creationId="{499E7EEE-9B9F-4609-ABC1-C0F537D6B00B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13" creationId="{3CEF6099-21E7-4E7F-96C3-D67759229019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14" creationId="{8C1EBFA8-455F-47DB-8559-1F66D958847E}"/>
          </ac:spMkLst>
        </pc:spChg>
        <pc:spChg chg="add mod">
          <ac:chgData name="DO Cao tri" userId="8a4d30ce-ae00-41a4-9454-2cc5f8560419" providerId="ADAL" clId="{0EFE49CE-779F-4D13-B7A9-3B97DF9AD6EB}" dt="2021-10-13T09:21:04.157" v="1039"/>
          <ac:spMkLst>
            <pc:docMk/>
            <pc:sldMk cId="974674484" sldId="3190"/>
            <ac:spMk id="15" creationId="{48FF5047-9D4D-4A2D-964A-3DE307A1A103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51:08.631" v="1580"/>
        <pc:sldMkLst>
          <pc:docMk/>
          <pc:sldMk cId="240681148" sldId="3191"/>
        </pc:sldMkLst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2" creationId="{F435AC77-77D4-4581-82ED-6BF27D958B36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3" creationId="{5A020BEE-52FE-4EB1-8453-69D43A599F46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4" creationId="{47607E78-2DBC-4740-9859-EE0074D45055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5" creationId="{1CA3A4AD-3986-487B-9AE2-C48C09DC41EC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6" creationId="{EFB8E803-E188-40AC-B34D-F26552244320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7" creationId="{A65FC470-3ACF-4DCF-97DF-75079318E515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8" creationId="{D4A8AEEA-8E30-4A8A-8E9F-0EABE3EBF69D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9" creationId="{3DFDC763-0963-4D4C-82AB-6EF01F8D682B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10" creationId="{79220CBD-C08D-4333-8278-BF1CDD5E40D0}"/>
          </ac:spMkLst>
        </pc:spChg>
        <pc:spChg chg="add del mod">
          <ac:chgData name="DO Cao tri" userId="8a4d30ce-ae00-41a4-9454-2cc5f8560419" providerId="ADAL" clId="{0EFE49CE-779F-4D13-B7A9-3B97DF9AD6EB}" dt="2021-10-13T09:21:13.227" v="1041"/>
          <ac:spMkLst>
            <pc:docMk/>
            <pc:sldMk cId="240681148" sldId="3191"/>
            <ac:spMk id="11" creationId="{51608895-E03B-4E0C-9988-2AAE3FAA81D2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2" creationId="{75A7DCB4-E56B-4A92-85B2-C56AF24BD9AA}"/>
          </ac:spMkLst>
        </pc:spChg>
        <pc:spChg chg="add mod">
          <ac:chgData name="DO Cao tri" userId="8a4d30ce-ae00-41a4-9454-2cc5f8560419" providerId="ADAL" clId="{0EFE49CE-779F-4D13-B7A9-3B97DF9AD6EB}" dt="2021-10-13T09:51:08.631" v="1580"/>
          <ac:spMkLst>
            <pc:docMk/>
            <pc:sldMk cId="240681148" sldId="3191"/>
            <ac:spMk id="13" creationId="{241A734A-4A8A-4F0B-BD87-799C33416D4B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4" creationId="{917FED10-0663-4D08-B59A-14B792BB72A8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5" creationId="{7E895A06-D339-41C4-AFA1-A8ED192AB5C5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6" creationId="{F0CE24D9-FB35-472D-9E26-258C53072BCE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7" creationId="{5B64C433-5407-402C-9B43-E3521470DE13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8" creationId="{966CE111-7EF8-4CCE-A189-D980D51B59F9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19" creationId="{758CFC87-6D5F-42BA-B95D-D5CA2BE88F0B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20" creationId="{EFB01A5B-637B-403F-8D70-A15186A512DA}"/>
          </ac:spMkLst>
        </pc:spChg>
        <pc:spChg chg="add mod">
          <ac:chgData name="DO Cao tri" userId="8a4d30ce-ae00-41a4-9454-2cc5f8560419" providerId="ADAL" clId="{0EFE49CE-779F-4D13-B7A9-3B97DF9AD6EB}" dt="2021-10-13T09:21:15.352" v="1042"/>
          <ac:spMkLst>
            <pc:docMk/>
            <pc:sldMk cId="240681148" sldId="3191"/>
            <ac:spMk id="21" creationId="{53307365-0B67-4784-B6AD-4C49FEC002AC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51:11.701" v="1582"/>
        <pc:sldMkLst>
          <pc:docMk/>
          <pc:sldMk cId="1374022193" sldId="3192"/>
        </pc:sldMkLst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2" creationId="{BC091DC8-221B-4FC1-A24A-98A5DDC645FA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3" creationId="{9B344661-088C-471F-A71C-51622953C191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4" creationId="{0E071987-BE83-453B-B2CD-07C1A1D95006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5" creationId="{34D9C1D6-7F3E-41E2-9B92-EBF3C53E9D8D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6" creationId="{15EABCAD-958F-47A5-9F27-9AB10FFB8D2B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7" creationId="{8A4B9254-2388-4C55-B5B9-D4D4EEF5E9EF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8" creationId="{4008E9ED-2E1A-465E-B20B-CF5F27321837}"/>
          </ac:spMkLst>
        </pc:spChg>
        <pc:spChg chg="add del mod">
          <ac:chgData name="DO Cao tri" userId="8a4d30ce-ae00-41a4-9454-2cc5f8560419" providerId="ADAL" clId="{0EFE49CE-779F-4D13-B7A9-3B97DF9AD6EB}" dt="2021-10-13T09:21:23.014" v="1044"/>
          <ac:spMkLst>
            <pc:docMk/>
            <pc:sldMk cId="1374022193" sldId="3192"/>
            <ac:spMk id="9" creationId="{B712549B-D382-4442-BC3D-D54F675246B4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0" creationId="{8F4075F0-5C4E-4C01-A12A-06F5997C3A08}"/>
          </ac:spMkLst>
        </pc:spChg>
        <pc:spChg chg="add mod">
          <ac:chgData name="DO Cao tri" userId="8a4d30ce-ae00-41a4-9454-2cc5f8560419" providerId="ADAL" clId="{0EFE49CE-779F-4D13-B7A9-3B97DF9AD6EB}" dt="2021-10-13T09:51:11.701" v="1582"/>
          <ac:spMkLst>
            <pc:docMk/>
            <pc:sldMk cId="1374022193" sldId="3192"/>
            <ac:spMk id="11" creationId="{21E4C910-BC5A-43D8-9B95-EDF7ED0BBF1E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2" creationId="{6B7E4E88-6DD7-49B9-934B-B19191AF84C6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3" creationId="{CB8AF873-1DF6-4E77-93C5-0C0F9FC7FB3F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4" creationId="{696380D2-62E6-496F-96DA-FE1020F3263D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5" creationId="{A9AFD0CE-8DCA-468A-87B0-9E3623849290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6" creationId="{66132914-4582-4F59-A6A5-B1DD3A4E9555}"/>
          </ac:spMkLst>
        </pc:spChg>
        <pc:spChg chg="add mod">
          <ac:chgData name="DO Cao tri" userId="8a4d30ce-ae00-41a4-9454-2cc5f8560419" providerId="ADAL" clId="{0EFE49CE-779F-4D13-B7A9-3B97DF9AD6EB}" dt="2021-10-13T09:21:24.485" v="1045"/>
          <ac:spMkLst>
            <pc:docMk/>
            <pc:sldMk cId="1374022193" sldId="3192"/>
            <ac:spMk id="17" creationId="{302AAF97-49E1-4BAE-9BA7-386BB68B058B}"/>
          </ac:spMkLst>
        </pc:spChg>
      </pc:sldChg>
      <pc:sldChg chg="addSp delSp modSp add mod">
        <pc:chgData name="DO Cao tri" userId="8a4d30ce-ae00-41a4-9454-2cc5f8560419" providerId="ADAL" clId="{0EFE49CE-779F-4D13-B7A9-3B97DF9AD6EB}" dt="2021-10-13T09:51:14.408" v="1584"/>
        <pc:sldMkLst>
          <pc:docMk/>
          <pc:sldMk cId="2556389222" sldId="3193"/>
        </pc:sldMkLst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2" creationId="{B6CC848A-605E-4BC5-BAA1-08830799C79D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3" creationId="{FFED3B69-67A8-433E-904D-8CB1D2461D4C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4" creationId="{D96A5562-DF53-4A29-8073-79CCC3AF21F1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5" creationId="{E24C3DC1-0997-45C9-9CD3-BE929430D0C0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6" creationId="{14903A98-E17F-44A8-9AA2-DE734C1C867F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7" creationId="{95762C17-EC74-4BFC-9F2F-406F345DAB1D}"/>
          </ac:spMkLst>
        </pc:spChg>
        <pc:spChg chg="add del mod">
          <ac:chgData name="DO Cao tri" userId="8a4d30ce-ae00-41a4-9454-2cc5f8560419" providerId="ADAL" clId="{0EFE49CE-779F-4D13-B7A9-3B97DF9AD6EB}" dt="2021-10-13T09:21:32.032" v="1047"/>
          <ac:spMkLst>
            <pc:docMk/>
            <pc:sldMk cId="2556389222" sldId="3193"/>
            <ac:spMk id="8" creationId="{4301681B-478D-48D2-B773-91212D26D3E5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9" creationId="{83639A53-8B48-4904-B528-E0ED15D8A654}"/>
          </ac:spMkLst>
        </pc:spChg>
        <pc:spChg chg="add mod">
          <ac:chgData name="DO Cao tri" userId="8a4d30ce-ae00-41a4-9454-2cc5f8560419" providerId="ADAL" clId="{0EFE49CE-779F-4D13-B7A9-3B97DF9AD6EB}" dt="2021-10-13T09:51:14.408" v="1584"/>
          <ac:spMkLst>
            <pc:docMk/>
            <pc:sldMk cId="2556389222" sldId="3193"/>
            <ac:spMk id="10" creationId="{15C9DDC1-DD32-4C7F-973F-731C26EDAA27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11" creationId="{185CD18B-1939-433B-B310-FB4C8F4AFB53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12" creationId="{959B10B4-F19D-4BF5-94F3-8873552D4877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13" creationId="{6840B826-3DBB-4F6B-B2C7-825EC4B1263B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14" creationId="{09DCAE73-A11D-49B9-9728-90F0AFED7C4F}"/>
          </ac:spMkLst>
        </pc:spChg>
        <pc:spChg chg="add mod">
          <ac:chgData name="DO Cao tri" userId="8a4d30ce-ae00-41a4-9454-2cc5f8560419" providerId="ADAL" clId="{0EFE49CE-779F-4D13-B7A9-3B97DF9AD6EB}" dt="2021-10-13T09:21:34.356" v="1048"/>
          <ac:spMkLst>
            <pc:docMk/>
            <pc:sldMk cId="2556389222" sldId="3193"/>
            <ac:spMk id="15" creationId="{9128FD23-F743-405F-9083-E1402BBC3D65}"/>
          </ac:spMkLst>
        </pc:spChg>
      </pc:sldChg>
      <pc:sldChg chg="addSp modSp add mod">
        <pc:chgData name="DO Cao tri" userId="8a4d30ce-ae00-41a4-9454-2cc5f8560419" providerId="ADAL" clId="{0EFE49CE-779F-4D13-B7A9-3B97DF9AD6EB}" dt="2021-10-13T09:51:18.164" v="1586"/>
        <pc:sldMkLst>
          <pc:docMk/>
          <pc:sldMk cId="3324530201" sldId="3194"/>
        </pc:sldMkLst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2" creationId="{5772179E-7788-465D-979D-B0403B245F2A}"/>
          </ac:spMkLst>
        </pc:spChg>
        <pc:spChg chg="add mod">
          <ac:chgData name="DO Cao tri" userId="8a4d30ce-ae00-41a4-9454-2cc5f8560419" providerId="ADAL" clId="{0EFE49CE-779F-4D13-B7A9-3B97DF9AD6EB}" dt="2021-10-13T09:51:18.164" v="1586"/>
          <ac:spMkLst>
            <pc:docMk/>
            <pc:sldMk cId="3324530201" sldId="3194"/>
            <ac:spMk id="3" creationId="{7065E23B-E7C6-43E8-BE99-93F104659B63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4" creationId="{668BEBB4-214F-49A1-8D87-34BBE9E9742B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5" creationId="{3E3BB1BB-3A5C-4CA9-8DCB-A2AA05F1BA6F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6" creationId="{B17657F7-B91B-471C-91AE-464DCA651B4B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7" creationId="{DC61B5A4-FDA3-4BD7-9656-6F3166FA092C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8" creationId="{5C1C7F73-B749-41F1-92FE-FDF2ABBF4CC5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9" creationId="{194B6B57-E925-43E8-AECD-B8048347304A}"/>
          </ac:spMkLst>
        </pc:spChg>
        <pc:spChg chg="add mod">
          <ac:chgData name="DO Cao tri" userId="8a4d30ce-ae00-41a4-9454-2cc5f8560419" providerId="ADAL" clId="{0EFE49CE-779F-4D13-B7A9-3B97DF9AD6EB}" dt="2021-10-13T09:21:44.323" v="1049"/>
          <ac:spMkLst>
            <pc:docMk/>
            <pc:sldMk cId="3324530201" sldId="3194"/>
            <ac:spMk id="10" creationId="{6201A76C-99EF-4B8E-8EAF-54E8FC0E2866}"/>
          </ac:spMkLst>
        </pc:spChg>
      </pc:sldChg>
      <pc:sldChg chg="addSp modSp add mod">
        <pc:chgData name="DO Cao tri" userId="8a4d30ce-ae00-41a4-9454-2cc5f8560419" providerId="ADAL" clId="{0EFE49CE-779F-4D13-B7A9-3B97DF9AD6EB}" dt="2021-10-13T09:51:21" v="1588"/>
        <pc:sldMkLst>
          <pc:docMk/>
          <pc:sldMk cId="796177543" sldId="3195"/>
        </pc:sldMkLst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2" creationId="{08F6BD49-A3E1-4F60-AB50-22AA2802A307}"/>
          </ac:spMkLst>
        </pc:spChg>
        <pc:spChg chg="add mod">
          <ac:chgData name="DO Cao tri" userId="8a4d30ce-ae00-41a4-9454-2cc5f8560419" providerId="ADAL" clId="{0EFE49CE-779F-4D13-B7A9-3B97DF9AD6EB}" dt="2021-10-13T09:51:21" v="1588"/>
          <ac:spMkLst>
            <pc:docMk/>
            <pc:sldMk cId="796177543" sldId="3195"/>
            <ac:spMk id="3" creationId="{566E2AA8-9BFB-4D37-AC07-3F9CF248B78A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4" creationId="{CF280678-E9FA-4D76-91ED-4C32F7B0B550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5" creationId="{3924EEEC-9A29-46CE-83F0-58E8379C0FB4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6" creationId="{CF62F05F-87C8-493E-9FE7-215CE6089306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7" creationId="{BEDEFCA8-CD93-4D5F-B7BA-578E34738BEC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8" creationId="{7A782736-699E-449C-8630-11CC7DE24FA2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9" creationId="{D338710F-3975-4877-9ECE-F73778271A72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10" creationId="{A23D0876-3DD3-4B6E-9196-2B1CBB328FA1}"/>
          </ac:spMkLst>
        </pc:spChg>
        <pc:spChg chg="add mod">
          <ac:chgData name="DO Cao tri" userId="8a4d30ce-ae00-41a4-9454-2cc5f8560419" providerId="ADAL" clId="{0EFE49CE-779F-4D13-B7A9-3B97DF9AD6EB}" dt="2021-10-13T09:21:53.982" v="1050"/>
          <ac:spMkLst>
            <pc:docMk/>
            <pc:sldMk cId="796177543" sldId="3195"/>
            <ac:spMk id="11" creationId="{163A560D-3AE3-46BD-947B-30D5F1F605FC}"/>
          </ac:spMkLst>
        </pc:spChg>
      </pc:sldChg>
      <pc:sldChg chg="addSp modSp new mod">
        <pc:chgData name="DO Cao tri" userId="8a4d30ce-ae00-41a4-9454-2cc5f8560419" providerId="ADAL" clId="{0EFE49CE-779F-4D13-B7A9-3B97DF9AD6EB}" dt="2021-10-13T09:44:26.563" v="1444" actId="20577"/>
        <pc:sldMkLst>
          <pc:docMk/>
          <pc:sldMk cId="1848703500" sldId="3196"/>
        </pc:sldMkLst>
        <pc:spChg chg="add mod">
          <ac:chgData name="DO Cao tri" userId="8a4d30ce-ae00-41a4-9454-2cc5f8560419" providerId="ADAL" clId="{0EFE49CE-779F-4D13-B7A9-3B97DF9AD6EB}" dt="2021-10-13T09:44:26.563" v="1444" actId="20577"/>
          <ac:spMkLst>
            <pc:docMk/>
            <pc:sldMk cId="1848703500" sldId="3196"/>
            <ac:spMk id="2" creationId="{6D679E74-5A34-4FA5-8C5D-A32406478193}"/>
          </ac:spMkLst>
        </pc:spChg>
        <pc:spChg chg="add mod">
          <ac:chgData name="DO Cao tri" userId="8a4d30ce-ae00-41a4-9454-2cc5f8560419" providerId="ADAL" clId="{0EFE49CE-779F-4D13-B7A9-3B97DF9AD6EB}" dt="2021-10-13T09:22:08.472" v="1052"/>
          <ac:spMkLst>
            <pc:docMk/>
            <pc:sldMk cId="1848703500" sldId="3196"/>
            <ac:spMk id="3" creationId="{532C888C-A119-495F-A3F2-C3C25DDE57DD}"/>
          </ac:spMkLst>
        </pc:spChg>
        <pc:spChg chg="add mod">
          <ac:chgData name="DO Cao tri" userId="8a4d30ce-ae00-41a4-9454-2cc5f8560419" providerId="ADAL" clId="{0EFE49CE-779F-4D13-B7A9-3B97DF9AD6EB}" dt="2021-10-13T09:22:08.472" v="1052"/>
          <ac:spMkLst>
            <pc:docMk/>
            <pc:sldMk cId="1848703500" sldId="3196"/>
            <ac:spMk id="4" creationId="{76F2D28B-2FE8-4BD1-AB7D-C533B2143C3A}"/>
          </ac:spMkLst>
        </pc:spChg>
      </pc:sldChg>
      <pc:sldChg chg="addSp delSp modSp new mod">
        <pc:chgData name="DO Cao tri" userId="8a4d30ce-ae00-41a4-9454-2cc5f8560419" providerId="ADAL" clId="{0EFE49CE-779F-4D13-B7A9-3B97DF9AD6EB}" dt="2021-10-13T09:55:06.626" v="1710"/>
        <pc:sldMkLst>
          <pc:docMk/>
          <pc:sldMk cId="1894237789" sldId="3197"/>
        </pc:sldMkLst>
        <pc:spChg chg="del">
          <ac:chgData name="DO Cao tri" userId="8a4d30ce-ae00-41a4-9454-2cc5f8560419" providerId="ADAL" clId="{0EFE49CE-779F-4D13-B7A9-3B97DF9AD6EB}" dt="2021-10-13T09:22:15.580" v="1054"/>
          <ac:spMkLst>
            <pc:docMk/>
            <pc:sldMk cId="1894237789" sldId="3197"/>
            <ac:spMk id="2" creationId="{0C070D57-59E5-4A6E-AC4D-5AC831D9A9DE}"/>
          </ac:spMkLst>
        </pc:spChg>
        <pc:spChg chg="del">
          <ac:chgData name="DO Cao tri" userId="8a4d30ce-ae00-41a4-9454-2cc5f8560419" providerId="ADAL" clId="{0EFE49CE-779F-4D13-B7A9-3B97DF9AD6EB}" dt="2021-10-13T09:22:15.580" v="1054"/>
          <ac:spMkLst>
            <pc:docMk/>
            <pc:sldMk cId="1894237789" sldId="3197"/>
            <ac:spMk id="3" creationId="{D16F39E5-27F6-4990-BB2A-195A66DEBAF5}"/>
          </ac:spMkLst>
        </pc:spChg>
        <pc:spChg chg="del">
          <ac:chgData name="DO Cao tri" userId="8a4d30ce-ae00-41a4-9454-2cc5f8560419" providerId="ADAL" clId="{0EFE49CE-779F-4D13-B7A9-3B97DF9AD6EB}" dt="2021-10-13T09:22:15.580" v="1054"/>
          <ac:spMkLst>
            <pc:docMk/>
            <pc:sldMk cId="1894237789" sldId="3197"/>
            <ac:spMk id="4" creationId="{A7B62140-F7B9-47B4-A2A1-56FE247EA3EF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5" creationId="{971EBCC2-BB73-4ADC-BF93-11FB8CDEA061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6" creationId="{FB9C75AA-4901-4523-BB54-E4EC118B3BCA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7" creationId="{AF472099-4458-456F-BC8C-426C37CEB4C6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8" creationId="{794C6DFA-3619-448C-B56A-02E4E066FC11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9" creationId="{11B5FEF1-F9EA-4DB7-8BA2-DF760EBC9A9E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0" creationId="{5A9E0DA7-D1C9-4BE6-BD04-06FB9AD7F912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1" creationId="{E137B117-357F-4BBD-A386-DE3479CCEB0B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2" creationId="{BC71F61E-2C44-4282-9965-35CF37F2CFE7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3" creationId="{973A6323-7C74-4080-96A4-168747E90EF4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4" creationId="{D022526A-A9F7-41F6-8B1E-1410F0AD1AA2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5" creationId="{BBBE49EA-519B-4AB1-894A-0453FABEA1CA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6" creationId="{DE63A436-68D9-4E1A-A442-14B0CEFBE2DA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7" creationId="{D78AA681-FE8F-41A9-9EED-A632C4075956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8" creationId="{A003CF4E-83D3-4641-A953-27F471223365}"/>
          </ac:spMkLst>
        </pc:spChg>
        <pc:spChg chg="add del mod">
          <ac:chgData name="DO Cao tri" userId="8a4d30ce-ae00-41a4-9454-2cc5f8560419" providerId="ADAL" clId="{0EFE49CE-779F-4D13-B7A9-3B97DF9AD6EB}" dt="2021-10-13T09:22:20.328" v="1055"/>
          <ac:spMkLst>
            <pc:docMk/>
            <pc:sldMk cId="1894237789" sldId="3197"/>
            <ac:spMk id="19" creationId="{6D973C5C-82A4-4D9B-AEBC-69D4A4F905F2}"/>
          </ac:spMkLst>
        </pc:spChg>
        <pc:spChg chg="add mod">
          <ac:chgData name="DO Cao tri" userId="8a4d30ce-ae00-41a4-9454-2cc5f8560419" providerId="ADAL" clId="{0EFE49CE-779F-4D13-B7A9-3B97DF9AD6EB}" dt="2021-10-13T09:51:30.302" v="1590"/>
          <ac:spMkLst>
            <pc:docMk/>
            <pc:sldMk cId="1894237789" sldId="3197"/>
            <ac:spMk id="20" creationId="{A43DD5FA-290A-458E-A745-62213955D857}"/>
          </ac:spMkLst>
        </pc:spChg>
        <pc:spChg chg="add 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21" creationId="{196C4558-4498-466F-AA36-C57DE0428357}"/>
          </ac:spMkLst>
        </pc:spChg>
        <pc:spChg chg="add 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22" creationId="{6F5A8B7D-FA56-46B8-971B-EF6F86E38DF6}"/>
          </ac:spMkLst>
        </pc:spChg>
        <pc:spChg chg="mod topLvl">
          <ac:chgData name="DO Cao tri" userId="8a4d30ce-ae00-41a4-9454-2cc5f8560419" providerId="ADAL" clId="{0EFE49CE-779F-4D13-B7A9-3B97DF9AD6EB}" dt="2021-10-13T09:23:21.538" v="1068" actId="165"/>
          <ac:spMkLst>
            <pc:docMk/>
            <pc:sldMk cId="1894237789" sldId="3197"/>
            <ac:spMk id="24" creationId="{3BAE6BE9-5EEF-499B-B4CA-BC33C195B93E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25" creationId="{0031C109-ACF5-40B4-B79D-B02326C998AD}"/>
          </ac:spMkLst>
        </pc:spChg>
        <pc:spChg chg="mod topLvl">
          <ac:chgData name="DO Cao tri" userId="8a4d30ce-ae00-41a4-9454-2cc5f8560419" providerId="ADAL" clId="{0EFE49CE-779F-4D13-B7A9-3B97DF9AD6EB}" dt="2021-10-13T09:23:21.538" v="1068" actId="165"/>
          <ac:spMkLst>
            <pc:docMk/>
            <pc:sldMk cId="1894237789" sldId="3197"/>
            <ac:spMk id="26" creationId="{68767AC5-F26F-4025-8EA6-005ED251F7EC}"/>
          </ac:spMkLst>
        </pc:spChg>
        <pc:spChg chg="del mod topLvl">
          <ac:chgData name="DO Cao tri" userId="8a4d30ce-ae00-41a4-9454-2cc5f8560419" providerId="ADAL" clId="{0EFE49CE-779F-4D13-B7A9-3B97DF9AD6EB}" dt="2021-10-13T09:23:30.085" v="1071" actId="478"/>
          <ac:spMkLst>
            <pc:docMk/>
            <pc:sldMk cId="1894237789" sldId="3197"/>
            <ac:spMk id="28" creationId="{A7DF0EBC-7508-43F4-B135-A2E020C2768F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3" creationId="{F2131B96-216C-486B-A762-42D373618954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4" creationId="{658A7D87-B15F-4548-8EF6-514E12864BC2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5" creationId="{BF44FBC2-53F0-4005-9314-B8642BD36120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6" creationId="{E0EE6938-25EB-4202-9666-3007FF986661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7" creationId="{40D5CE7C-AF9F-4D30-8311-F18756A345F0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8" creationId="{45350357-9057-48A7-AAF0-098A1606CADA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39" creationId="{30EA69BC-1C70-411C-BF18-CEB3AA45127D}"/>
          </ac:spMkLst>
        </pc:spChg>
        <pc:spChg chg="del mod topLvl">
          <ac:chgData name="DO Cao tri" userId="8a4d30ce-ae00-41a4-9454-2cc5f8560419" providerId="ADAL" clId="{0EFE49CE-779F-4D13-B7A9-3B97DF9AD6EB}" dt="2021-10-13T09:23:24.463" v="1069" actId="478"/>
          <ac:spMkLst>
            <pc:docMk/>
            <pc:sldMk cId="1894237789" sldId="3197"/>
            <ac:spMk id="40" creationId="{48EDE32F-2C2B-4B71-A9F7-66E179A93566}"/>
          </ac:spMkLst>
        </pc:spChg>
        <pc:spChg chg="mod topLvl">
          <ac:chgData name="DO Cao tri" userId="8a4d30ce-ae00-41a4-9454-2cc5f8560419" providerId="ADAL" clId="{0EFE49CE-779F-4D13-B7A9-3B97DF9AD6EB}" dt="2021-10-13T09:23:21.538" v="1068" actId="165"/>
          <ac:spMkLst>
            <pc:docMk/>
            <pc:sldMk cId="1894237789" sldId="3197"/>
            <ac:spMk id="41" creationId="{10E4EF22-812F-4E42-A0FE-41D063F5C283}"/>
          </ac:spMkLst>
        </pc:spChg>
        <pc:spChg chg="mod topLvl">
          <ac:chgData name="DO Cao tri" userId="8a4d30ce-ae00-41a4-9454-2cc5f8560419" providerId="ADAL" clId="{0EFE49CE-779F-4D13-B7A9-3B97DF9AD6EB}" dt="2021-10-13T09:23:21.538" v="1068" actId="165"/>
          <ac:spMkLst>
            <pc:docMk/>
            <pc:sldMk cId="1894237789" sldId="3197"/>
            <ac:spMk id="42" creationId="{72094212-3CAB-4F3C-966A-DCA1EC4CC7DF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54" creationId="{34A5082D-8418-4165-938C-8584AD94178A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55" creationId="{154E0C25-50E1-42B6-B62A-91AAB3E88CF4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56" creationId="{72B222E1-CF01-4A56-9462-0170FB4BD092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57" creationId="{64926911-D429-41CD-98D6-FDDE82CFE495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58" creationId="{E043AFC4-D6A1-440A-99A5-EC0EBEE71360}"/>
          </ac:spMkLst>
        </pc:spChg>
        <pc:spChg chg="mod">
          <ac:chgData name="DO Cao tri" userId="8a4d30ce-ae00-41a4-9454-2cc5f8560419" providerId="ADAL" clId="{0EFE49CE-779F-4D13-B7A9-3B97DF9AD6EB}" dt="2021-10-13T09:53:56.280" v="1683"/>
          <ac:spMkLst>
            <pc:docMk/>
            <pc:sldMk cId="1894237789" sldId="3197"/>
            <ac:spMk id="59" creationId="{D266FB3F-26AF-4FC3-AB59-4651355516EC}"/>
          </ac:spMkLst>
        </pc:spChg>
        <pc:spChg chg="mod">
          <ac:chgData name="DO Cao tri" userId="8a4d30ce-ae00-41a4-9454-2cc5f8560419" providerId="ADAL" clId="{0EFE49CE-779F-4D13-B7A9-3B97DF9AD6EB}" dt="2021-10-13T09:53:57.706" v="1685"/>
          <ac:spMkLst>
            <pc:docMk/>
            <pc:sldMk cId="1894237789" sldId="3197"/>
            <ac:spMk id="60" creationId="{A50D2F20-C948-49C4-B740-E8FC2D8CD025}"/>
          </ac:spMkLst>
        </pc:spChg>
        <pc:spChg chg="mod">
          <ac:chgData name="DO Cao tri" userId="8a4d30ce-ae00-41a4-9454-2cc5f8560419" providerId="ADAL" clId="{0EFE49CE-779F-4D13-B7A9-3B97DF9AD6EB}" dt="2021-10-13T09:54:03.290" v="1687"/>
          <ac:spMkLst>
            <pc:docMk/>
            <pc:sldMk cId="1894237789" sldId="3197"/>
            <ac:spMk id="61" creationId="{5AA331F9-519C-4002-8E6C-7B29C7A7E18B}"/>
          </ac:spMkLst>
        </pc:spChg>
        <pc:spChg chg="mod">
          <ac:chgData name="DO Cao tri" userId="8a4d30ce-ae00-41a4-9454-2cc5f8560419" providerId="ADAL" clId="{0EFE49CE-779F-4D13-B7A9-3B97DF9AD6EB}" dt="2021-10-13T09:53:51.166" v="1679"/>
          <ac:spMkLst>
            <pc:docMk/>
            <pc:sldMk cId="1894237789" sldId="3197"/>
            <ac:spMk id="62" creationId="{545ADD32-8559-4DB7-B92B-895A8963E343}"/>
          </ac:spMkLst>
        </pc:spChg>
        <pc:spChg chg="mod">
          <ac:chgData name="DO Cao tri" userId="8a4d30ce-ae00-41a4-9454-2cc5f8560419" providerId="ADAL" clId="{0EFE49CE-779F-4D13-B7A9-3B97DF9AD6EB}" dt="2021-10-13T09:54:05.899" v="1689"/>
          <ac:spMkLst>
            <pc:docMk/>
            <pc:sldMk cId="1894237789" sldId="3197"/>
            <ac:spMk id="63" creationId="{B9DFA558-0D6C-4F49-BD2C-601BCA1DC45E}"/>
          </ac:spMkLst>
        </pc:spChg>
        <pc:spChg chg="add del mod">
          <ac:chgData name="DO Cao tri" userId="8a4d30ce-ae00-41a4-9454-2cc5f8560419" providerId="ADAL" clId="{0EFE49CE-779F-4D13-B7A9-3B97DF9AD6EB}" dt="2021-10-13T09:22:48.764" v="1063" actId="478"/>
          <ac:spMkLst>
            <pc:docMk/>
            <pc:sldMk cId="1894237789" sldId="3197"/>
            <ac:spMk id="69" creationId="{DA3DE778-B90A-4F7F-98C6-4A8577A71A6D}"/>
          </ac:spMkLst>
        </pc:spChg>
        <pc:spChg chg="add del mod">
          <ac:chgData name="DO Cao tri" userId="8a4d30ce-ae00-41a4-9454-2cc5f8560419" providerId="ADAL" clId="{0EFE49CE-779F-4D13-B7A9-3B97DF9AD6EB}" dt="2021-10-13T09:22:47.196" v="1062" actId="478"/>
          <ac:spMkLst>
            <pc:docMk/>
            <pc:sldMk cId="1894237789" sldId="3197"/>
            <ac:spMk id="70" creationId="{50171927-B59E-419E-A1F4-D195004AA4B5}"/>
          </ac:spMkLst>
        </pc:spChg>
        <pc:spChg chg="add mod">
          <ac:chgData name="DO Cao tri" userId="8a4d30ce-ae00-41a4-9454-2cc5f8560419" providerId="ADAL" clId="{0EFE49CE-779F-4D13-B7A9-3B97DF9AD6EB}" dt="2021-10-13T09:22:57.278" v="1066" actId="122"/>
          <ac:spMkLst>
            <pc:docMk/>
            <pc:sldMk cId="1894237789" sldId="3197"/>
            <ac:spMk id="71" creationId="{F2065A8F-7CC5-46B5-80CB-3A137C60B199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75" creationId="{E3DD1157-42B6-449B-B274-2FE2E1A41309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76" creationId="{50E053C7-89B5-48B0-94E0-B0839D08E3DF}"/>
          </ac:spMkLst>
        </pc:spChg>
        <pc:spChg chg="mod">
          <ac:chgData name="DO Cao tri" userId="8a4d30ce-ae00-41a4-9454-2cc5f8560419" providerId="ADAL" clId="{0EFE49CE-779F-4D13-B7A9-3B97DF9AD6EB}" dt="2021-10-13T09:52:38.758" v="1660" actId="207"/>
          <ac:spMkLst>
            <pc:docMk/>
            <pc:sldMk cId="1894237789" sldId="3197"/>
            <ac:spMk id="77" creationId="{94C28477-B29C-44FE-ACB0-0BF2D5B8EDBE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79" creationId="{C040D6B2-59BB-4C72-85B3-9452013D9D72}"/>
          </ac:spMkLst>
        </pc:spChg>
        <pc:spChg chg="mod">
          <ac:chgData name="DO Cao tri" userId="8a4d30ce-ae00-41a4-9454-2cc5f8560419" providerId="ADAL" clId="{0EFE49CE-779F-4D13-B7A9-3B97DF9AD6EB}" dt="2021-10-13T09:55:06.626" v="1710"/>
          <ac:spMkLst>
            <pc:docMk/>
            <pc:sldMk cId="1894237789" sldId="3197"/>
            <ac:spMk id="80" creationId="{0413EDE8-EB0B-4269-99CE-3890649AC756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81" creationId="{DD5CF813-7CD0-451D-A32B-C7AFDCD52D81}"/>
          </ac:spMkLst>
        </pc:spChg>
        <pc:spChg chg="mod">
          <ac:chgData name="DO Cao tri" userId="8a4d30ce-ae00-41a4-9454-2cc5f8560419" providerId="ADAL" clId="{0EFE49CE-779F-4D13-B7A9-3B97DF9AD6EB}" dt="2021-10-13T09:54:58.598" v="1704"/>
          <ac:spMkLst>
            <pc:docMk/>
            <pc:sldMk cId="1894237789" sldId="3197"/>
            <ac:spMk id="82" creationId="{CF19E879-E6AD-481C-B3CB-EE8BCA0B00B0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83" creationId="{40E77984-B289-4B53-B13D-907AE0731CFA}"/>
          </ac:spMkLst>
        </pc:spChg>
        <pc:spChg chg="mod">
          <ac:chgData name="DO Cao tri" userId="8a4d30ce-ae00-41a4-9454-2cc5f8560419" providerId="ADAL" clId="{0EFE49CE-779F-4D13-B7A9-3B97DF9AD6EB}" dt="2021-10-13T09:54:49.268" v="1700" actId="108"/>
          <ac:spMkLst>
            <pc:docMk/>
            <pc:sldMk cId="1894237789" sldId="3197"/>
            <ac:spMk id="84" creationId="{C61C380C-0604-4986-B092-EE247ABB68E0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85" creationId="{AB230D27-2EC0-4E09-A731-EEBD7CBAE65A}"/>
          </ac:spMkLst>
        </pc:spChg>
        <pc:spChg chg="mod">
          <ac:chgData name="DO Cao tri" userId="8a4d30ce-ae00-41a4-9454-2cc5f8560419" providerId="ADAL" clId="{0EFE49CE-779F-4D13-B7A9-3B97DF9AD6EB}" dt="2021-10-13T09:55:05.078" v="1708"/>
          <ac:spMkLst>
            <pc:docMk/>
            <pc:sldMk cId="1894237789" sldId="3197"/>
            <ac:spMk id="86" creationId="{56FF5C0A-DC26-46FE-9ABF-FFB3E8D3FCA2}"/>
          </ac:spMkLst>
        </pc:spChg>
        <pc:spChg chg="mod">
          <ac:chgData name="DO Cao tri" userId="8a4d30ce-ae00-41a4-9454-2cc5f8560419" providerId="ADAL" clId="{0EFE49CE-779F-4D13-B7A9-3B97DF9AD6EB}" dt="2021-10-13T09:22:39.543" v="1061"/>
          <ac:spMkLst>
            <pc:docMk/>
            <pc:sldMk cId="1894237789" sldId="3197"/>
            <ac:spMk id="87" creationId="{51E410A0-48BD-417A-A285-A40776BE1466}"/>
          </ac:spMkLst>
        </pc:spChg>
        <pc:spChg chg="mod">
          <ac:chgData name="DO Cao tri" userId="8a4d30ce-ae00-41a4-9454-2cc5f8560419" providerId="ADAL" clId="{0EFE49CE-779F-4D13-B7A9-3B97DF9AD6EB}" dt="2021-10-13T09:55:01.005" v="1706"/>
          <ac:spMkLst>
            <pc:docMk/>
            <pc:sldMk cId="1894237789" sldId="3197"/>
            <ac:spMk id="88" creationId="{2F02D026-C3FF-475E-AFA1-A1ABFB34158F}"/>
          </ac:spMkLst>
        </pc:spChg>
        <pc:grpChg chg="add del mod">
          <ac:chgData name="DO Cao tri" userId="8a4d30ce-ae00-41a4-9454-2cc5f8560419" providerId="ADAL" clId="{0EFE49CE-779F-4D13-B7A9-3B97DF9AD6EB}" dt="2021-10-13T09:23:21.538" v="1068" actId="165"/>
          <ac:grpSpMkLst>
            <pc:docMk/>
            <pc:sldMk cId="1894237789" sldId="3197"/>
            <ac:grpSpMk id="23" creationId="{5C02FCBD-7524-401B-9834-A7EEA2FBE7DF}"/>
          </ac:grpSpMkLst>
        </pc:grpChg>
        <pc:grpChg chg="del mod topLvl">
          <ac:chgData name="DO Cao tri" userId="8a4d30ce-ae00-41a4-9454-2cc5f8560419" providerId="ADAL" clId="{0EFE49CE-779F-4D13-B7A9-3B97DF9AD6EB}" dt="2021-10-13T09:23:26.870" v="1070" actId="478"/>
          <ac:grpSpMkLst>
            <pc:docMk/>
            <pc:sldMk cId="1894237789" sldId="3197"/>
            <ac:grpSpMk id="29" creationId="{879CF9AD-7AE2-4059-963B-15C0C9D733CE}"/>
          </ac:grpSpMkLst>
        </pc:grpChg>
        <pc:grpChg chg="del mod topLvl">
          <ac:chgData name="DO Cao tri" userId="8a4d30ce-ae00-41a4-9454-2cc5f8560419" providerId="ADAL" clId="{0EFE49CE-779F-4D13-B7A9-3B97DF9AD6EB}" dt="2021-10-13T09:23:26.870" v="1070" actId="478"/>
          <ac:grpSpMkLst>
            <pc:docMk/>
            <pc:sldMk cId="1894237789" sldId="3197"/>
            <ac:grpSpMk id="30" creationId="{78FA89E1-56D3-46CB-B8C4-D4E041CE108D}"/>
          </ac:grpSpMkLst>
        </pc:grpChg>
        <pc:grpChg chg="del mod topLvl">
          <ac:chgData name="DO Cao tri" userId="8a4d30ce-ae00-41a4-9454-2cc5f8560419" providerId="ADAL" clId="{0EFE49CE-779F-4D13-B7A9-3B97DF9AD6EB}" dt="2021-10-13T09:23:26.870" v="1070" actId="478"/>
          <ac:grpSpMkLst>
            <pc:docMk/>
            <pc:sldMk cId="1894237789" sldId="3197"/>
            <ac:grpSpMk id="31" creationId="{62CB2FCE-BE8D-438B-91B3-78681AF2FF40}"/>
          </ac:grpSpMkLst>
        </pc:grpChg>
        <pc:grpChg chg="del mod">
          <ac:chgData name="DO Cao tri" userId="8a4d30ce-ae00-41a4-9454-2cc5f8560419" providerId="ADAL" clId="{0EFE49CE-779F-4D13-B7A9-3B97DF9AD6EB}" dt="2021-10-13T09:23:13.857" v="1067" actId="478"/>
          <ac:grpSpMkLst>
            <pc:docMk/>
            <pc:sldMk cId="1894237789" sldId="3197"/>
            <ac:grpSpMk id="32" creationId="{963B8C2E-D265-4186-B505-89FC14744C22}"/>
          </ac:grpSpMkLst>
        </pc:grpChg>
        <pc:grpChg chg="add mod">
          <ac:chgData name="DO Cao tri" userId="8a4d30ce-ae00-41a4-9454-2cc5f8560419" providerId="ADAL" clId="{0EFE49CE-779F-4D13-B7A9-3B97DF9AD6EB}" dt="2021-10-13T09:22:39.543" v="1061"/>
          <ac:grpSpMkLst>
            <pc:docMk/>
            <pc:sldMk cId="1894237789" sldId="3197"/>
            <ac:grpSpMk id="53" creationId="{ED231A0A-FAEF-4988-84DC-641090ACD0A5}"/>
          </ac:grpSpMkLst>
        </pc:grpChg>
        <pc:grpChg chg="add mod">
          <ac:chgData name="DO Cao tri" userId="8a4d30ce-ae00-41a4-9454-2cc5f8560419" providerId="ADAL" clId="{0EFE49CE-779F-4D13-B7A9-3B97DF9AD6EB}" dt="2021-10-13T09:22:39.543" v="1061"/>
          <ac:grpSpMkLst>
            <pc:docMk/>
            <pc:sldMk cId="1894237789" sldId="3197"/>
            <ac:grpSpMk id="72" creationId="{190E5D4F-090B-47D9-973E-0AA8BCB85F0B}"/>
          </ac:grpSpMkLst>
        </pc:grpChg>
        <pc:grpChg chg="mod">
          <ac:chgData name="DO Cao tri" userId="8a4d30ce-ae00-41a4-9454-2cc5f8560419" providerId="ADAL" clId="{0EFE49CE-779F-4D13-B7A9-3B97DF9AD6EB}" dt="2021-10-13T09:22:39.543" v="1061"/>
          <ac:grpSpMkLst>
            <pc:docMk/>
            <pc:sldMk cId="1894237789" sldId="3197"/>
            <ac:grpSpMk id="73" creationId="{84162717-A7F4-4B8A-B917-280F9DFD2946}"/>
          </ac:grpSpMkLst>
        </pc:grpChg>
        <pc:grpChg chg="mod">
          <ac:chgData name="DO Cao tri" userId="8a4d30ce-ae00-41a4-9454-2cc5f8560419" providerId="ADAL" clId="{0EFE49CE-779F-4D13-B7A9-3B97DF9AD6EB}" dt="2021-10-13T09:22:39.543" v="1061"/>
          <ac:grpSpMkLst>
            <pc:docMk/>
            <pc:sldMk cId="1894237789" sldId="3197"/>
            <ac:grpSpMk id="74" creationId="{EEDFAB06-3D08-44AC-91DE-239FA7D05940}"/>
          </ac:grpSpMkLst>
        </pc:grpChg>
        <pc:picChg chg="del mod topLvl">
          <ac:chgData name="DO Cao tri" userId="8a4d30ce-ae00-41a4-9454-2cc5f8560419" providerId="ADAL" clId="{0EFE49CE-779F-4D13-B7A9-3B97DF9AD6EB}" dt="2021-10-13T09:23:30.085" v="1071" actId="478"/>
          <ac:picMkLst>
            <pc:docMk/>
            <pc:sldMk cId="1894237789" sldId="3197"/>
            <ac:picMk id="27" creationId="{D39AD1F0-1666-42F3-80BB-8B46F02660A7}"/>
          </ac:picMkLst>
        </pc:picChg>
        <pc:picChg chg="del mod topLvl">
          <ac:chgData name="DO Cao tri" userId="8a4d30ce-ae00-41a4-9454-2cc5f8560419" providerId="ADAL" clId="{0EFE49CE-779F-4D13-B7A9-3B97DF9AD6EB}" dt="2021-10-13T09:23:26.870" v="1070" actId="478"/>
          <ac:picMkLst>
            <pc:docMk/>
            <pc:sldMk cId="1894237789" sldId="3197"/>
            <ac:picMk id="45" creationId="{B5143537-3A4D-4E8D-88DA-DD83B40AE0E5}"/>
          </ac:picMkLst>
        </pc:picChg>
        <pc:picChg chg="del mod">
          <ac:chgData name="DO Cao tri" userId="8a4d30ce-ae00-41a4-9454-2cc5f8560419" providerId="ADAL" clId="{0EFE49CE-779F-4D13-B7A9-3B97DF9AD6EB}" dt="2021-10-13T09:23:13.857" v="1067" actId="478"/>
          <ac:picMkLst>
            <pc:docMk/>
            <pc:sldMk cId="1894237789" sldId="3197"/>
            <ac:picMk id="46" creationId="{EA5BDDA4-50B5-427E-A379-C28E2B44272F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47" creationId="{1DA17571-AFAD-4F95-96EA-55F8D03E4DED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48" creationId="{3DD5C29D-7B95-4051-8823-19DE5BD30883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49" creationId="{BE4FD3CB-34E2-413F-9C91-DC0FF1720D34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50" creationId="{CF5FDB2F-D19D-4FF0-889E-9B82E7828F6A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51" creationId="{EAFC93B4-A6AE-4CAD-974D-EAAC4CAD7918}"/>
          </ac:picMkLst>
        </pc:picChg>
        <pc:picChg chg="mod">
          <ac:chgData name="DO Cao tri" userId="8a4d30ce-ae00-41a4-9454-2cc5f8560419" providerId="ADAL" clId="{0EFE49CE-779F-4D13-B7A9-3B97DF9AD6EB}" dt="2021-10-13T09:23:21.538" v="1068" actId="165"/>
          <ac:picMkLst>
            <pc:docMk/>
            <pc:sldMk cId="1894237789" sldId="3197"/>
            <ac:picMk id="52" creationId="{62392293-89D8-49EF-9A94-8ED8ADEB66A2}"/>
          </ac:picMkLst>
        </pc:picChg>
        <pc:picChg chg="mod">
          <ac:chgData name="DO Cao tri" userId="8a4d30ce-ae00-41a4-9454-2cc5f8560419" providerId="ADAL" clId="{0EFE49CE-779F-4D13-B7A9-3B97DF9AD6EB}" dt="2021-10-13T09:54:19.347" v="1692" actId="207"/>
          <ac:picMkLst>
            <pc:docMk/>
            <pc:sldMk cId="1894237789" sldId="3197"/>
            <ac:picMk id="64" creationId="{F5A01140-9132-4033-A850-7EA5FBCC1B95}"/>
          </ac:picMkLst>
        </pc:picChg>
        <pc:picChg chg="mod">
          <ac:chgData name="DO Cao tri" userId="8a4d30ce-ae00-41a4-9454-2cc5f8560419" providerId="ADAL" clId="{0EFE49CE-779F-4D13-B7A9-3B97DF9AD6EB}" dt="2021-10-13T09:54:23.153" v="1694" actId="207"/>
          <ac:picMkLst>
            <pc:docMk/>
            <pc:sldMk cId="1894237789" sldId="3197"/>
            <ac:picMk id="65" creationId="{7CDCBE91-5D00-46F1-B01C-1ADA88FD69A0}"/>
          </ac:picMkLst>
        </pc:picChg>
        <pc:picChg chg="mod">
          <ac:chgData name="DO Cao tri" userId="8a4d30ce-ae00-41a4-9454-2cc5f8560419" providerId="ADAL" clId="{0EFE49CE-779F-4D13-B7A9-3B97DF9AD6EB}" dt="2021-10-13T09:54:21.277" v="1693" actId="207"/>
          <ac:picMkLst>
            <pc:docMk/>
            <pc:sldMk cId="1894237789" sldId="3197"/>
            <ac:picMk id="66" creationId="{26EA44FD-9966-469F-9A9D-7C0BBC37CFE4}"/>
          </ac:picMkLst>
        </pc:picChg>
        <pc:picChg chg="mod">
          <ac:chgData name="DO Cao tri" userId="8a4d30ce-ae00-41a4-9454-2cc5f8560419" providerId="ADAL" clId="{0EFE49CE-779F-4D13-B7A9-3B97DF9AD6EB}" dt="2021-10-13T09:54:27.232" v="1696" actId="207"/>
          <ac:picMkLst>
            <pc:docMk/>
            <pc:sldMk cId="1894237789" sldId="3197"/>
            <ac:picMk id="67" creationId="{F5ED1559-9786-4457-B038-9B829519EAEC}"/>
          </ac:picMkLst>
        </pc:picChg>
        <pc:picChg chg="mod">
          <ac:chgData name="DO Cao tri" userId="8a4d30ce-ae00-41a4-9454-2cc5f8560419" providerId="ADAL" clId="{0EFE49CE-779F-4D13-B7A9-3B97DF9AD6EB}" dt="2021-10-13T09:54:25.170" v="1695" actId="207"/>
          <ac:picMkLst>
            <pc:docMk/>
            <pc:sldMk cId="1894237789" sldId="3197"/>
            <ac:picMk id="68" creationId="{C04A558D-B19F-4ADE-A766-1C29758D3556}"/>
          </ac:picMkLst>
        </pc:picChg>
        <pc:picChg chg="mod">
          <ac:chgData name="DO Cao tri" userId="8a4d30ce-ae00-41a4-9454-2cc5f8560419" providerId="ADAL" clId="{0EFE49CE-779F-4D13-B7A9-3B97DF9AD6EB}" dt="2021-10-13T09:22:39.543" v="1061"/>
          <ac:picMkLst>
            <pc:docMk/>
            <pc:sldMk cId="1894237789" sldId="3197"/>
            <ac:picMk id="78" creationId="{B9798AE8-DFE7-4563-87E6-5CD947B69F2A}"/>
          </ac:picMkLst>
        </pc:picChg>
        <pc:picChg chg="mod">
          <ac:chgData name="DO Cao tri" userId="8a4d30ce-ae00-41a4-9454-2cc5f8560419" providerId="ADAL" clId="{0EFE49CE-779F-4D13-B7A9-3B97DF9AD6EB}" dt="2021-10-13T09:53:13.590" v="1665" actId="108"/>
          <ac:picMkLst>
            <pc:docMk/>
            <pc:sldMk cId="1894237789" sldId="3197"/>
            <ac:picMk id="89" creationId="{BE26C90D-29C0-4E8B-A473-52EF5898C29F}"/>
          </ac:picMkLst>
        </pc:picChg>
        <pc:picChg chg="mod">
          <ac:chgData name="DO Cao tri" userId="8a4d30ce-ae00-41a4-9454-2cc5f8560419" providerId="ADAL" clId="{0EFE49CE-779F-4D13-B7A9-3B97DF9AD6EB}" dt="2021-10-13T09:54:52.425" v="1702" actId="1076"/>
          <ac:picMkLst>
            <pc:docMk/>
            <pc:sldMk cId="1894237789" sldId="3197"/>
            <ac:picMk id="90" creationId="{DE882D5D-07A0-4E88-A1ED-1C3F451066BD}"/>
          </ac:picMkLst>
        </pc:picChg>
        <pc:picChg chg="mod">
          <ac:chgData name="DO Cao tri" userId="8a4d30ce-ae00-41a4-9454-2cc5f8560419" providerId="ADAL" clId="{0EFE49CE-779F-4D13-B7A9-3B97DF9AD6EB}" dt="2021-10-13T09:53:10.804" v="1664" actId="207"/>
          <ac:picMkLst>
            <pc:docMk/>
            <pc:sldMk cId="1894237789" sldId="3197"/>
            <ac:picMk id="91" creationId="{7159DA91-9CA3-45A9-BEDC-F898945712D4}"/>
          </ac:picMkLst>
        </pc:picChg>
        <pc:picChg chg="mod">
          <ac:chgData name="DO Cao tri" userId="8a4d30ce-ae00-41a4-9454-2cc5f8560419" providerId="ADAL" clId="{0EFE49CE-779F-4D13-B7A9-3B97DF9AD6EB}" dt="2021-10-13T09:53:15.414" v="1666" actId="108"/>
          <ac:picMkLst>
            <pc:docMk/>
            <pc:sldMk cId="1894237789" sldId="3197"/>
            <ac:picMk id="92" creationId="{03283759-FB28-4468-B59F-2D10DF198A02}"/>
          </ac:picMkLst>
        </pc:picChg>
        <pc:picChg chg="mod">
          <ac:chgData name="DO Cao tri" userId="8a4d30ce-ae00-41a4-9454-2cc5f8560419" providerId="ADAL" clId="{0EFE49CE-779F-4D13-B7A9-3B97DF9AD6EB}" dt="2021-10-13T09:53:17.484" v="1668" actId="108"/>
          <ac:picMkLst>
            <pc:docMk/>
            <pc:sldMk cId="1894237789" sldId="3197"/>
            <ac:picMk id="93" creationId="{AE0D1D88-0E1C-4D8B-88BD-1B71B660EF7F}"/>
          </ac:picMkLst>
        </pc:picChg>
        <pc:cxnChg chg="mod topLvl">
          <ac:chgData name="DO Cao tri" userId="8a4d30ce-ae00-41a4-9454-2cc5f8560419" providerId="ADAL" clId="{0EFE49CE-779F-4D13-B7A9-3B97DF9AD6EB}" dt="2021-10-13T09:23:21.538" v="1068" actId="165"/>
          <ac:cxnSpMkLst>
            <pc:docMk/>
            <pc:sldMk cId="1894237789" sldId="3197"/>
            <ac:cxnSpMk id="43" creationId="{A5624911-6E5F-4EAA-8F69-8D6910B1E0E9}"/>
          </ac:cxnSpMkLst>
        </pc:cxnChg>
        <pc:cxnChg chg="mod topLvl">
          <ac:chgData name="DO Cao tri" userId="8a4d30ce-ae00-41a4-9454-2cc5f8560419" providerId="ADAL" clId="{0EFE49CE-779F-4D13-B7A9-3B97DF9AD6EB}" dt="2021-10-13T09:23:21.538" v="1068" actId="165"/>
          <ac:cxnSpMkLst>
            <pc:docMk/>
            <pc:sldMk cId="1894237789" sldId="3197"/>
            <ac:cxnSpMk id="44" creationId="{DAB7943A-A008-46C0-B392-32C5E23BC551}"/>
          </ac:cxnSpMkLst>
        </pc:cxnChg>
      </pc:sldChg>
      <pc:sldChg chg="addSp delSp modSp add mod">
        <pc:chgData name="DO Cao tri" userId="8a4d30ce-ae00-41a4-9454-2cc5f8560419" providerId="ADAL" clId="{0EFE49CE-779F-4D13-B7A9-3B97DF9AD6EB}" dt="2021-10-13T09:55:37.417" v="1717"/>
        <pc:sldMkLst>
          <pc:docMk/>
          <pc:sldMk cId="3509468652" sldId="3198"/>
        </pc:sldMkLst>
        <pc:spChg chg="add mod">
          <ac:chgData name="DO Cao tri" userId="8a4d30ce-ae00-41a4-9454-2cc5f8560419" providerId="ADAL" clId="{0EFE49CE-779F-4D13-B7A9-3B97DF9AD6EB}" dt="2021-10-13T09:29:50.560" v="1096" actId="1076"/>
          <ac:spMkLst>
            <pc:docMk/>
            <pc:sldMk cId="3509468652" sldId="3198"/>
            <ac:spMk id="3" creationId="{FD3BA89B-D459-4DF3-A6C1-F952554889F8}"/>
          </ac:spMkLst>
        </pc:spChg>
        <pc:spChg chg="add mod">
          <ac:chgData name="DO Cao tri" userId="8a4d30ce-ae00-41a4-9454-2cc5f8560419" providerId="ADAL" clId="{0EFE49CE-779F-4D13-B7A9-3B97DF9AD6EB}" dt="2021-10-13T09:29:57.303" v="1109" actId="1076"/>
          <ac:spMkLst>
            <pc:docMk/>
            <pc:sldMk cId="3509468652" sldId="3198"/>
            <ac:spMk id="4" creationId="{DD3C4800-E70D-4702-8CEC-A84C5E1B40F9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5" creationId="{0BCBF015-5ABA-4132-8251-97DDCCF85672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6" creationId="{10E1CE17-DFEE-441D-A166-DDF7847F5954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7" creationId="{E404C943-4222-4B7B-8B01-84E7F3738E2E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8" creationId="{BB0C4FF6-654D-479C-8137-6D6AC8D50E0A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9" creationId="{88D5F300-362E-4ED4-A7AF-33A9C8990832}"/>
          </ac:spMkLst>
        </pc:spChg>
        <pc:spChg chg="add mod">
          <ac:chgData name="DO Cao tri" userId="8a4d30ce-ae00-41a4-9454-2cc5f8560419" providerId="ADAL" clId="{0EFE49CE-779F-4D13-B7A9-3B97DF9AD6EB}" dt="2021-10-13T09:55:27.187" v="1712" actId="207"/>
          <ac:spMkLst>
            <pc:docMk/>
            <pc:sldMk cId="3509468652" sldId="3198"/>
            <ac:spMk id="10" creationId="{C6A22018-F747-4667-9A55-3C1D364F46A0}"/>
          </ac:spMkLst>
        </pc:spChg>
        <pc:spChg chg="add mod">
          <ac:chgData name="DO Cao tri" userId="8a4d30ce-ae00-41a4-9454-2cc5f8560419" providerId="ADAL" clId="{0EFE49CE-779F-4D13-B7A9-3B97DF9AD6EB}" dt="2021-10-13T09:55:21.184" v="1711" actId="207"/>
          <ac:spMkLst>
            <pc:docMk/>
            <pc:sldMk cId="3509468652" sldId="3198"/>
            <ac:spMk id="11" creationId="{A7A20384-7DD4-4649-A662-AFDF53539F26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12" creationId="{949C5548-9034-4DAC-89C9-2CD323FA1FCE}"/>
          </ac:spMkLst>
        </pc:spChg>
        <pc:spChg chg="add mod">
          <ac:chgData name="DO Cao tri" userId="8a4d30ce-ae00-41a4-9454-2cc5f8560419" providerId="ADAL" clId="{0EFE49CE-779F-4D13-B7A9-3B97DF9AD6EB}" dt="2021-10-13T09:55:29.156" v="1714"/>
          <ac:spMkLst>
            <pc:docMk/>
            <pc:sldMk cId="3509468652" sldId="3198"/>
            <ac:spMk id="13" creationId="{781D8AD3-200B-4CB2-8900-F3479FE208A7}"/>
          </ac:spMkLst>
        </pc:spChg>
        <pc:spChg chg="add mod">
          <ac:chgData name="DO Cao tri" userId="8a4d30ce-ae00-41a4-9454-2cc5f8560419" providerId="ADAL" clId="{0EFE49CE-779F-4D13-B7A9-3B97DF9AD6EB}" dt="2021-10-13T09:55:37.417" v="1717"/>
          <ac:spMkLst>
            <pc:docMk/>
            <pc:sldMk cId="3509468652" sldId="3198"/>
            <ac:spMk id="14" creationId="{279AA902-EAF6-4CE8-862F-677D4C54D571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0" creationId="{DF247EEC-F755-4F1E-9F9B-514EFE0D3B1D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1" creationId="{17B85AC2-4A2E-4CE3-9131-739D0C819043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2" creationId="{CE4F8A37-3D20-453C-8C93-DD12FEC65C0E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3" creationId="{40FD5E25-7FAF-462F-BC4C-D38A720289A2}"/>
          </ac:spMkLst>
        </pc:spChg>
        <pc:spChg chg="add 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4" creationId="{97D4CC96-A9C0-433E-99E1-3668DD5D2898}"/>
          </ac:spMkLst>
        </pc:spChg>
        <pc:spChg chg="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6" creationId="{DABCAE58-B533-485E-BE3D-9ED3CFC96A20}"/>
          </ac:spMkLst>
        </pc:spChg>
        <pc:spChg chg="mod">
          <ac:chgData name="DO Cao tri" userId="8a4d30ce-ae00-41a4-9454-2cc5f8560419" providerId="ADAL" clId="{0EFE49CE-779F-4D13-B7A9-3B97DF9AD6EB}" dt="2021-10-13T09:55:35.565" v="1715" actId="207"/>
          <ac:spMkLst>
            <pc:docMk/>
            <pc:sldMk cId="3509468652" sldId="3198"/>
            <ac:spMk id="27" creationId="{C85DC3E2-AF4C-4FC7-8807-5B00714233DF}"/>
          </ac:spMkLst>
        </pc:spChg>
        <pc:spChg chg="mod">
          <ac:chgData name="DO Cao tri" userId="8a4d30ce-ae00-41a4-9454-2cc5f8560419" providerId="ADAL" clId="{0EFE49CE-779F-4D13-B7A9-3B97DF9AD6EB}" dt="2021-10-13T09:29:30.074" v="1086"/>
          <ac:spMkLst>
            <pc:docMk/>
            <pc:sldMk cId="3509468652" sldId="3198"/>
            <ac:spMk id="29" creationId="{EF62AF1F-1F3D-4CE9-A375-DD02C29693BB}"/>
          </ac:spMkLst>
        </pc:spChg>
        <pc:spChg chg="add mod ord">
          <ac:chgData name="DO Cao tri" userId="8a4d30ce-ae00-41a4-9454-2cc5f8560419" providerId="ADAL" clId="{0EFE49CE-779F-4D13-B7A9-3B97DF9AD6EB}" dt="2021-10-13T09:30:43.530" v="1122" actId="167"/>
          <ac:spMkLst>
            <pc:docMk/>
            <pc:sldMk cId="3509468652" sldId="3198"/>
            <ac:spMk id="38" creationId="{80E04C09-416B-4FC3-A7CB-5B36CD8BE922}"/>
          </ac:spMkLst>
        </pc:spChg>
        <pc:grpChg chg="add mod">
          <ac:chgData name="DO Cao tri" userId="8a4d30ce-ae00-41a4-9454-2cc5f8560419" providerId="ADAL" clId="{0EFE49CE-779F-4D13-B7A9-3B97DF9AD6EB}" dt="2021-10-13T09:29:30.074" v="1086"/>
          <ac:grpSpMkLst>
            <pc:docMk/>
            <pc:sldMk cId="3509468652" sldId="3198"/>
            <ac:grpSpMk id="25" creationId="{042BCCC9-0E10-46F0-A751-D4805626E18F}"/>
          </ac:grpSpMkLst>
        </pc:grpChg>
        <pc:picChg chg="add del mod">
          <ac:chgData name="DO Cao tri" userId="8a4d30ce-ae00-41a4-9454-2cc5f8560419" providerId="ADAL" clId="{0EFE49CE-779F-4D13-B7A9-3B97DF9AD6EB}" dt="2021-10-13T09:29:43.511" v="1093" actId="478"/>
          <ac:picMkLst>
            <pc:docMk/>
            <pc:sldMk cId="3509468652" sldId="3198"/>
            <ac:picMk id="2" creationId="{9A7EDA79-C54D-4DD3-9547-D9D18330D521}"/>
          </ac:picMkLst>
        </pc:picChg>
        <pc:picChg chg="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0" creationId="{1F20935B-6181-4916-BE77-77F7FF1908B2}"/>
          </ac:picMkLst>
        </pc:picChg>
        <pc:picChg chg="add 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1" creationId="{2117D5C2-BBFC-43DD-962B-E4D7DB0BB1EF}"/>
          </ac:picMkLst>
        </pc:picChg>
        <pc:picChg chg="add 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2" creationId="{AD14462D-16DB-4168-97EC-97A7F827DC59}"/>
          </ac:picMkLst>
        </pc:picChg>
        <pc:picChg chg="add 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3" creationId="{06D78D7D-67FD-414C-BE82-44581C8667CE}"/>
          </ac:picMkLst>
        </pc:picChg>
        <pc:picChg chg="add 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4" creationId="{F998B2AC-CA60-4453-935B-B42D3B7DD93F}"/>
          </ac:picMkLst>
        </pc:picChg>
        <pc:picChg chg="add mod">
          <ac:chgData name="DO Cao tri" userId="8a4d30ce-ae00-41a4-9454-2cc5f8560419" providerId="ADAL" clId="{0EFE49CE-779F-4D13-B7A9-3B97DF9AD6EB}" dt="2021-10-13T09:29:30.074" v="1086"/>
          <ac:picMkLst>
            <pc:docMk/>
            <pc:sldMk cId="3509468652" sldId="3198"/>
            <ac:picMk id="35" creationId="{DAC331A1-48B2-4F4B-AE23-4D5A609BFC30}"/>
          </ac:picMkLst>
        </pc:picChg>
        <pc:picChg chg="add mod">
          <ac:chgData name="DO Cao tri" userId="8a4d30ce-ae00-41a4-9454-2cc5f8560419" providerId="ADAL" clId="{0EFE49CE-779F-4D13-B7A9-3B97DF9AD6EB}" dt="2021-10-13T09:44:10.591" v="1412" actId="1037"/>
          <ac:picMkLst>
            <pc:docMk/>
            <pc:sldMk cId="3509468652" sldId="3198"/>
            <ac:picMk id="36" creationId="{EAC4DDBD-72CA-4754-95DD-0B6C3D72F2DF}"/>
          </ac:picMkLst>
        </pc:picChg>
        <pc:picChg chg="add mod ord">
          <ac:chgData name="DO Cao tri" userId="8a4d30ce-ae00-41a4-9454-2cc5f8560419" providerId="ADAL" clId="{0EFE49CE-779F-4D13-B7A9-3B97DF9AD6EB}" dt="2021-10-13T09:30:47.226" v="1123" actId="167"/>
          <ac:picMkLst>
            <pc:docMk/>
            <pc:sldMk cId="3509468652" sldId="3198"/>
            <ac:picMk id="37" creationId="{1AF9492E-23EE-45E0-BCE5-14632B3D1076}"/>
          </ac:picMkLst>
        </pc:picChg>
        <pc:cxnChg chg="add 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15" creationId="{8956AA8A-31A3-4AD5-8269-3B61413645AB}"/>
          </ac:cxnSpMkLst>
        </pc:cxnChg>
        <pc:cxnChg chg="add 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16" creationId="{A847A3AA-2B20-4442-B357-6EF7DAA6C417}"/>
          </ac:cxnSpMkLst>
        </pc:cxnChg>
        <pc:cxnChg chg="add 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17" creationId="{1E581A86-7163-464A-9596-74EF91C25641}"/>
          </ac:cxnSpMkLst>
        </pc:cxnChg>
        <pc:cxnChg chg="add 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18" creationId="{8E7A04D6-8137-4FDE-BCEB-612BA77ED7CF}"/>
          </ac:cxnSpMkLst>
        </pc:cxnChg>
        <pc:cxnChg chg="add 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19" creationId="{4DB00EF1-EE6F-4C2C-937B-CE4F2BA109A6}"/>
          </ac:cxnSpMkLst>
        </pc:cxnChg>
        <pc:cxnChg chg="mod">
          <ac:chgData name="DO Cao tri" userId="8a4d30ce-ae00-41a4-9454-2cc5f8560419" providerId="ADAL" clId="{0EFE49CE-779F-4D13-B7A9-3B97DF9AD6EB}" dt="2021-10-13T09:29:30.074" v="1086"/>
          <ac:cxnSpMkLst>
            <pc:docMk/>
            <pc:sldMk cId="3509468652" sldId="3198"/>
            <ac:cxnSpMk id="28" creationId="{E7D03954-0F5C-44D6-B267-176EF09FBA26}"/>
          </ac:cxnSpMkLst>
        </pc:cxnChg>
      </pc:sldChg>
      <pc:sldChg chg="addSp delSp modSp add mod">
        <pc:chgData name="DO Cao tri" userId="8a4d30ce-ae00-41a4-9454-2cc5f8560419" providerId="ADAL" clId="{0EFE49CE-779F-4D13-B7A9-3B97DF9AD6EB}" dt="2021-10-13T09:52:16.561" v="1659" actId="207"/>
        <pc:sldMkLst>
          <pc:docMk/>
          <pc:sldMk cId="3681933670" sldId="3199"/>
        </pc:sldMkLst>
        <pc:spChg chg="add mod">
          <ac:chgData name="DO Cao tri" userId="8a4d30ce-ae00-41a4-9454-2cc5f8560419" providerId="ADAL" clId="{0EFE49CE-779F-4D13-B7A9-3B97DF9AD6EB}" dt="2021-10-13T09:51:52.968" v="1655"/>
          <ac:spMkLst>
            <pc:docMk/>
            <pc:sldMk cId="3681933670" sldId="3199"/>
            <ac:spMk id="2" creationId="{3C8C5567-3854-4060-B689-5D625DAF3C28}"/>
          </ac:spMkLst>
        </pc:spChg>
        <pc:spChg chg="add 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3" creationId="{DAC591FD-5F1F-44B8-B242-6ACFB93EAA79}"/>
          </ac:spMkLst>
        </pc:spChg>
        <pc:spChg chg="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5" creationId="{8625F24E-20AB-4E44-92DB-179835B88E44}"/>
          </ac:spMkLst>
        </pc:spChg>
        <pc:spChg chg="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6" creationId="{2E9B84DD-AB32-4079-B140-4FBC404E1CC0}"/>
          </ac:spMkLst>
        </pc:spChg>
        <pc:spChg chg="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7" creationId="{2AC13C1A-298B-494F-A981-31B8B22C8FE9}"/>
          </ac:spMkLst>
        </pc:spChg>
        <pc:spChg chg="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8" creationId="{0D51ECDC-AD9E-4FC9-BB30-A539D302CDBD}"/>
          </ac:spMkLst>
        </pc:spChg>
        <pc:spChg chg="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9" creationId="{FE1448D1-6273-4623-A16C-A6F4F6880E80}"/>
          </ac:spMkLst>
        </pc:spChg>
        <pc:spChg chg="add 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10" creationId="{A6FE083E-0921-45DE-97E8-748B3E7FD7F2}"/>
          </ac:spMkLst>
        </pc:spChg>
        <pc:spChg chg="add 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12" creationId="{94A96429-A127-4E09-A9B8-60939FA43944}"/>
          </ac:spMkLst>
        </pc:spChg>
        <pc:spChg chg="add 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13" creationId="{13298FED-863D-4299-90DC-6F4DB0E025C3}"/>
          </ac:spMkLst>
        </pc:spChg>
        <pc:spChg chg="add mod">
          <ac:chgData name="DO Cao tri" userId="8a4d30ce-ae00-41a4-9454-2cc5f8560419" providerId="ADAL" clId="{0EFE49CE-779F-4D13-B7A9-3B97DF9AD6EB}" dt="2021-10-13T09:52:16.561" v="1659" actId="207"/>
          <ac:spMkLst>
            <pc:docMk/>
            <pc:sldMk cId="3681933670" sldId="3199"/>
            <ac:spMk id="14" creationId="{622F801A-6998-4EF3-8324-72EFED927FFA}"/>
          </ac:spMkLst>
        </pc:spChg>
        <pc:spChg chg="add mod">
          <ac:chgData name="DO Cao tri" userId="8a4d30ce-ae00-41a4-9454-2cc5f8560419" providerId="ADAL" clId="{0EFE49CE-779F-4D13-B7A9-3B97DF9AD6EB}" dt="2021-10-13T09:32:32.774" v="1168"/>
          <ac:spMkLst>
            <pc:docMk/>
            <pc:sldMk cId="3681933670" sldId="3199"/>
            <ac:spMk id="15" creationId="{9035487A-EA6C-406F-80D1-54F2C09B7755}"/>
          </ac:spMkLst>
        </pc:spChg>
        <pc:grpChg chg="add mod">
          <ac:chgData name="DO Cao tri" userId="8a4d30ce-ae00-41a4-9454-2cc5f8560419" providerId="ADAL" clId="{0EFE49CE-779F-4D13-B7A9-3B97DF9AD6EB}" dt="2021-10-13T09:32:32.774" v="1168"/>
          <ac:grpSpMkLst>
            <pc:docMk/>
            <pc:sldMk cId="3681933670" sldId="3199"/>
            <ac:grpSpMk id="4" creationId="{E1DDC359-D7E4-4EEF-A954-ADA495729C63}"/>
          </ac:grpSpMkLst>
        </pc:grpChg>
        <pc:picChg chg="add del mod">
          <ac:chgData name="DO Cao tri" userId="8a4d30ce-ae00-41a4-9454-2cc5f8560419" providerId="ADAL" clId="{0EFE49CE-779F-4D13-B7A9-3B97DF9AD6EB}" dt="2021-10-13T09:32:36.483" v="1169" actId="478"/>
          <ac:picMkLst>
            <pc:docMk/>
            <pc:sldMk cId="3681933670" sldId="3199"/>
            <ac:picMk id="11" creationId="{65E8F22C-C649-4FE4-9C7E-FD865ABF279C}"/>
          </ac:picMkLst>
        </pc:picChg>
        <pc:picChg chg="add mod">
          <ac:chgData name="DO Cao tri" userId="8a4d30ce-ae00-41a4-9454-2cc5f8560419" providerId="ADAL" clId="{0EFE49CE-779F-4D13-B7A9-3B97DF9AD6EB}" dt="2021-10-13T09:32:45.465" v="1171" actId="1076"/>
          <ac:picMkLst>
            <pc:docMk/>
            <pc:sldMk cId="3681933670" sldId="3199"/>
            <ac:picMk id="16" creationId="{2C989901-7500-4390-851C-E75F05D2F9B2}"/>
          </ac:picMkLst>
        </pc:picChg>
      </pc:sldChg>
      <pc:sldChg chg="add del">
        <pc:chgData name="DO Cao tri" userId="8a4d30ce-ae00-41a4-9454-2cc5f8560419" providerId="ADAL" clId="{0EFE49CE-779F-4D13-B7A9-3B97DF9AD6EB}" dt="2021-10-13T09:42:52.399" v="1303" actId="47"/>
        <pc:sldMkLst>
          <pc:docMk/>
          <pc:sldMk cId="62042170" sldId="3200"/>
        </pc:sldMkLst>
      </pc:sldChg>
      <pc:sldChg chg="addSp delSp modSp add mod">
        <pc:chgData name="DO Cao tri" userId="8a4d30ce-ae00-41a4-9454-2cc5f8560419" providerId="ADAL" clId="{0EFE49CE-779F-4D13-B7A9-3B97DF9AD6EB}" dt="2021-10-13T09:41:53.869" v="1247" actId="571"/>
        <pc:sldMkLst>
          <pc:docMk/>
          <pc:sldMk cId="3738954503" sldId="3201"/>
        </pc:sldMkLst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4" creationId="{EDFFCC72-1B2D-433C-B592-389C4DA69733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5" creationId="{4A847BD3-9526-4204-B10D-8FBD096F8991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8" creationId="{97A1D358-74CE-475C-9BC4-63B5CCF5B362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9" creationId="{3D861DAB-D787-4A31-B26A-F4DB0B814D59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0" creationId="{12054BCA-21B1-4AA4-BB43-22F4C50D5963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1" creationId="{918764B2-2B5A-441D-9F3C-F208EE95D344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2" creationId="{AB82AEDD-4029-4787-9031-A0930AFF259E}"/>
          </ac:spMkLst>
        </pc:spChg>
        <pc:spChg chg="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4" creationId="{31D6A483-2938-4F1A-8ADC-B79F202ADC71}"/>
          </ac:spMkLst>
        </pc:spChg>
        <pc:spChg chg="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5" creationId="{8C91C1BE-A679-4609-BB17-CCF6BC6A0C7F}"/>
          </ac:spMkLst>
        </pc:spChg>
        <pc:spChg chg="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6" creationId="{2F394A7C-AD9C-4E42-887D-1E49616C749F}"/>
          </ac:spMkLst>
        </pc:spChg>
        <pc:spChg chg="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7" creationId="{B92B9913-6915-4D83-B084-65E1D5F1B6D1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8" creationId="{24434D9E-7F04-4895-98B1-B38482F84576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19" creationId="{5B8A3BA8-D857-468E-8D38-023B04A16529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20" creationId="{D164B868-7E5D-494B-A023-2D340C902EBB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22" creationId="{9B8605A2-165C-46E4-BFA3-7E33B7AAE077}"/>
          </ac:spMkLst>
        </pc:spChg>
        <pc:spChg chg="add mod">
          <ac:chgData name="DO Cao tri" userId="8a4d30ce-ae00-41a4-9454-2cc5f8560419" providerId="ADAL" clId="{0EFE49CE-779F-4D13-B7A9-3B97DF9AD6EB}" dt="2021-10-13T09:40:32.636" v="1235" actId="20577"/>
          <ac:spMkLst>
            <pc:docMk/>
            <pc:sldMk cId="3738954503" sldId="3201"/>
            <ac:spMk id="23" creationId="{B42DCEB2-64CF-4B91-9432-14BDA99F76CD}"/>
          </ac:spMkLst>
        </pc:spChg>
        <pc:spChg chg="add mod">
          <ac:chgData name="DO Cao tri" userId="8a4d30ce-ae00-41a4-9454-2cc5f8560419" providerId="ADAL" clId="{0EFE49CE-779F-4D13-B7A9-3B97DF9AD6EB}" dt="2021-10-13T09:40:27.033" v="1229"/>
          <ac:spMkLst>
            <pc:docMk/>
            <pc:sldMk cId="3738954503" sldId="3201"/>
            <ac:spMk id="24" creationId="{7DFBF1EC-8874-4CED-BE8B-E29798FAA018}"/>
          </ac:spMkLst>
        </pc:spChg>
        <pc:grpChg chg="add mod">
          <ac:chgData name="DO Cao tri" userId="8a4d30ce-ae00-41a4-9454-2cc5f8560419" providerId="ADAL" clId="{0EFE49CE-779F-4D13-B7A9-3B97DF9AD6EB}" dt="2021-10-13T09:40:27.033" v="1229"/>
          <ac:grpSpMkLst>
            <pc:docMk/>
            <pc:sldMk cId="3738954503" sldId="3201"/>
            <ac:grpSpMk id="13" creationId="{E3FA84CB-649E-4481-96BE-E74F4D9D5EBD}"/>
          </ac:grpSpMkLst>
        </pc:grpChg>
        <pc:picChg chg="add mod">
          <ac:chgData name="DO Cao tri" userId="8a4d30ce-ae00-41a4-9454-2cc5f8560419" providerId="ADAL" clId="{0EFE49CE-779F-4D13-B7A9-3B97DF9AD6EB}" dt="2021-10-13T09:40:27.033" v="1229"/>
          <ac:picMkLst>
            <pc:docMk/>
            <pc:sldMk cId="3738954503" sldId="3201"/>
            <ac:picMk id="2" creationId="{6A87508A-D965-43E1-A5D0-C5CAED3B9E44}"/>
          </ac:picMkLst>
        </pc:picChg>
        <pc:picChg chg="add mod">
          <ac:chgData name="DO Cao tri" userId="8a4d30ce-ae00-41a4-9454-2cc5f8560419" providerId="ADAL" clId="{0EFE49CE-779F-4D13-B7A9-3B97DF9AD6EB}" dt="2021-10-13T09:40:27.033" v="1229"/>
          <ac:picMkLst>
            <pc:docMk/>
            <pc:sldMk cId="3738954503" sldId="3201"/>
            <ac:picMk id="3" creationId="{CBA8882B-2BB3-406A-BA6B-BA50DD8C3F9F}"/>
          </ac:picMkLst>
        </pc:picChg>
        <pc:picChg chg="add del mod">
          <ac:chgData name="DO Cao tri" userId="8a4d30ce-ae00-41a4-9454-2cc5f8560419" providerId="ADAL" clId="{0EFE49CE-779F-4D13-B7A9-3B97DF9AD6EB}" dt="2021-10-13T09:40:36.029" v="1236" actId="478"/>
          <ac:picMkLst>
            <pc:docMk/>
            <pc:sldMk cId="3738954503" sldId="3201"/>
            <ac:picMk id="21" creationId="{01A764FF-33D9-4D02-94EC-3087CDA3FB01}"/>
          </ac:picMkLst>
        </pc:picChg>
        <pc:picChg chg="add mod">
          <ac:chgData name="DO Cao tri" userId="8a4d30ce-ae00-41a4-9454-2cc5f8560419" providerId="ADAL" clId="{0EFE49CE-779F-4D13-B7A9-3B97DF9AD6EB}" dt="2021-10-13T09:40:44.714" v="1238" actId="1076"/>
          <ac:picMkLst>
            <pc:docMk/>
            <pc:sldMk cId="3738954503" sldId="3201"/>
            <ac:picMk id="25" creationId="{8318C0E3-E553-423B-87E2-D2E8C040B226}"/>
          </ac:picMkLst>
        </pc:picChg>
        <pc:picChg chg="add mod">
          <ac:chgData name="DO Cao tri" userId="8a4d30ce-ae00-41a4-9454-2cc5f8560419" providerId="ADAL" clId="{0EFE49CE-779F-4D13-B7A9-3B97DF9AD6EB}" dt="2021-10-13T09:41:53.869" v="1247" actId="571"/>
          <ac:picMkLst>
            <pc:docMk/>
            <pc:sldMk cId="3738954503" sldId="3201"/>
            <ac:picMk id="26" creationId="{2B31828D-C7C5-4DEB-B598-64452BA7DA46}"/>
          </ac:picMkLst>
        </pc:picChg>
        <pc:cxnChg chg="add mod">
          <ac:chgData name="DO Cao tri" userId="8a4d30ce-ae00-41a4-9454-2cc5f8560419" providerId="ADAL" clId="{0EFE49CE-779F-4D13-B7A9-3B97DF9AD6EB}" dt="2021-10-13T09:40:27.033" v="1229"/>
          <ac:cxnSpMkLst>
            <pc:docMk/>
            <pc:sldMk cId="3738954503" sldId="3201"/>
            <ac:cxnSpMk id="6" creationId="{0A11CD17-2179-4D42-B316-68031E15219F}"/>
          </ac:cxnSpMkLst>
        </pc:cxnChg>
        <pc:cxnChg chg="add mod">
          <ac:chgData name="DO Cao tri" userId="8a4d30ce-ae00-41a4-9454-2cc5f8560419" providerId="ADAL" clId="{0EFE49CE-779F-4D13-B7A9-3B97DF9AD6EB}" dt="2021-10-13T09:40:27.033" v="1229"/>
          <ac:cxnSpMkLst>
            <pc:docMk/>
            <pc:sldMk cId="3738954503" sldId="3201"/>
            <ac:cxnSpMk id="7" creationId="{6C5047DF-4829-4E29-8A21-3FB325D1CD1E}"/>
          </ac:cxnSpMkLst>
        </pc:cxnChg>
      </pc:sldChg>
      <pc:sldChg chg="addSp delSp modSp add mod">
        <pc:chgData name="DO Cao tri" userId="8a4d30ce-ae00-41a4-9454-2cc5f8560419" providerId="ADAL" clId="{0EFE49CE-779F-4D13-B7A9-3B97DF9AD6EB}" dt="2021-10-13T09:42:47.744" v="1302" actId="20577"/>
        <pc:sldMkLst>
          <pc:docMk/>
          <pc:sldMk cId="4220166939" sldId="3202"/>
        </pc:sldMkLst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2" creationId="{B63FDFE7-7640-44A0-BC2B-7E0CA8AB15BB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3" creationId="{A13128E2-6177-4563-BDE1-66DB85E34546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4" creationId="{7C19B66E-AFB1-4670-B363-2F47A90F7AD1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5" creationId="{F7B695D4-BDCF-4F0F-9F24-1FF643394A4D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6" creationId="{30C803AE-3025-49EA-A14D-1CE2B4C5B007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7" creationId="{C09249A1-0E53-46EE-80BB-116BB9978024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8" creationId="{D16355E3-DAE0-4A46-A811-CA51B2E0AB28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9" creationId="{0319F888-AE54-47C5-B225-91632858F6E7}"/>
          </ac:spMkLst>
        </pc:spChg>
        <pc:spChg chg="add del mod">
          <ac:chgData name="DO Cao tri" userId="8a4d30ce-ae00-41a4-9454-2cc5f8560419" providerId="ADAL" clId="{0EFE49CE-779F-4D13-B7A9-3B97DF9AD6EB}" dt="2021-10-13T09:41:34.194" v="1241"/>
          <ac:spMkLst>
            <pc:docMk/>
            <pc:sldMk cId="4220166939" sldId="3202"/>
            <ac:spMk id="10" creationId="{3346AD0E-DAB3-432D-84B1-5F85F3468300}"/>
          </ac:spMkLst>
        </pc:spChg>
        <pc:spChg chg="add del mod">
          <ac:chgData name="DO Cao tri" userId="8a4d30ce-ae00-41a4-9454-2cc5f8560419" providerId="ADAL" clId="{0EFE49CE-779F-4D13-B7A9-3B97DF9AD6EB}" dt="2021-10-13T09:42:25.284" v="1260" actId="478"/>
          <ac:spMkLst>
            <pc:docMk/>
            <pc:sldMk cId="4220166939" sldId="3202"/>
            <ac:spMk id="11" creationId="{38855537-0DC6-40D8-8672-32B8013AEB81}"/>
          </ac:spMkLst>
        </pc:spChg>
        <pc:spChg chg="add del mod">
          <ac:chgData name="DO Cao tri" userId="8a4d30ce-ae00-41a4-9454-2cc5f8560419" providerId="ADAL" clId="{0EFE49CE-779F-4D13-B7A9-3B97DF9AD6EB}" dt="2021-10-13T09:42:21.278" v="1258" actId="478"/>
          <ac:spMkLst>
            <pc:docMk/>
            <pc:sldMk cId="4220166939" sldId="3202"/>
            <ac:spMk id="12" creationId="{91EBC134-FE43-4F99-B5A1-99EC1E99D7ED}"/>
          </ac:spMkLst>
        </pc:spChg>
        <pc:spChg chg="add del mod">
          <ac:chgData name="DO Cao tri" userId="8a4d30ce-ae00-41a4-9454-2cc5f8560419" providerId="ADAL" clId="{0EFE49CE-779F-4D13-B7A9-3B97DF9AD6EB}" dt="2021-10-13T09:42:23.551" v="1259" actId="478"/>
          <ac:spMkLst>
            <pc:docMk/>
            <pc:sldMk cId="4220166939" sldId="3202"/>
            <ac:spMk id="13" creationId="{49FBF21C-7529-46B4-A98D-F92DD0035F06}"/>
          </ac:spMkLst>
        </pc:spChg>
        <pc:spChg chg="add del mod">
          <ac:chgData name="DO Cao tri" userId="8a4d30ce-ae00-41a4-9454-2cc5f8560419" providerId="ADAL" clId="{0EFE49CE-779F-4D13-B7A9-3B97DF9AD6EB}" dt="2021-10-13T09:41:40.137" v="1243" actId="478"/>
          <ac:spMkLst>
            <pc:docMk/>
            <pc:sldMk cId="4220166939" sldId="3202"/>
            <ac:spMk id="14" creationId="{41ACE1A9-2CDA-46F9-8514-F75D673D8E6F}"/>
          </ac:spMkLst>
        </pc:spChg>
        <pc:spChg chg="add mod">
          <ac:chgData name="DO Cao tri" userId="8a4d30ce-ae00-41a4-9454-2cc5f8560419" providerId="ADAL" clId="{0EFE49CE-779F-4D13-B7A9-3B97DF9AD6EB}" dt="2021-10-13T09:41:35.429" v="1242"/>
          <ac:spMkLst>
            <pc:docMk/>
            <pc:sldMk cId="4220166939" sldId="3202"/>
            <ac:spMk id="15" creationId="{84811E43-8DF2-4991-AC7C-7FF8DEB4B8DE}"/>
          </ac:spMkLst>
        </pc:spChg>
        <pc:spChg chg="add mod">
          <ac:chgData name="DO Cao tri" userId="8a4d30ce-ae00-41a4-9454-2cc5f8560419" providerId="ADAL" clId="{0EFE49CE-779F-4D13-B7A9-3B97DF9AD6EB}" dt="2021-10-13T09:41:35.429" v="1242"/>
          <ac:spMkLst>
            <pc:docMk/>
            <pc:sldMk cId="4220166939" sldId="3202"/>
            <ac:spMk id="16" creationId="{AB216476-6AB0-4290-8557-3A7E5040AA8C}"/>
          </ac:spMkLst>
        </pc:spChg>
        <pc:spChg chg="add mod">
          <ac:chgData name="DO Cao tri" userId="8a4d30ce-ae00-41a4-9454-2cc5f8560419" providerId="ADAL" clId="{0EFE49CE-779F-4D13-B7A9-3B97DF9AD6EB}" dt="2021-10-13T09:41:35.429" v="1242"/>
          <ac:spMkLst>
            <pc:docMk/>
            <pc:sldMk cId="4220166939" sldId="3202"/>
            <ac:spMk id="17" creationId="{4C74BCC2-0FF5-4801-97D8-714491CC12B5}"/>
          </ac:spMkLst>
        </pc:spChg>
        <pc:spChg chg="add del mod">
          <ac:chgData name="DO Cao tri" userId="8a4d30ce-ae00-41a4-9454-2cc5f8560419" providerId="ADAL" clId="{0EFE49CE-779F-4D13-B7A9-3B97DF9AD6EB}" dt="2021-10-13T09:42:10.311" v="1255" actId="478"/>
          <ac:spMkLst>
            <pc:docMk/>
            <pc:sldMk cId="4220166939" sldId="3202"/>
            <ac:spMk id="18" creationId="{640E4ADB-C3E6-4F18-883C-98CA74A3ACFE}"/>
          </ac:spMkLst>
        </pc:spChg>
        <pc:spChg chg="add mod">
          <ac:chgData name="DO Cao tri" userId="8a4d30ce-ae00-41a4-9454-2cc5f8560419" providerId="ADAL" clId="{0EFE49CE-779F-4D13-B7A9-3B97DF9AD6EB}" dt="2021-10-13T09:42:47.744" v="1302" actId="20577"/>
          <ac:spMkLst>
            <pc:docMk/>
            <pc:sldMk cId="4220166939" sldId="3202"/>
            <ac:spMk id="19" creationId="{D365739E-BD63-4E19-ABA7-F47D8608AFD8}"/>
          </ac:spMkLst>
        </pc:spChg>
        <pc:picChg chg="add del mod">
          <ac:chgData name="DO Cao tri" userId="8a4d30ce-ae00-41a4-9454-2cc5f8560419" providerId="ADAL" clId="{0EFE49CE-779F-4D13-B7A9-3B97DF9AD6EB}" dt="2021-10-13T09:42:08.690" v="1254" actId="21"/>
          <ac:picMkLst>
            <pc:docMk/>
            <pc:sldMk cId="4220166939" sldId="3202"/>
            <ac:picMk id="20" creationId="{FA4E37E9-C3D0-4D34-92E4-C8AAF1F4C523}"/>
          </ac:picMkLst>
        </pc:picChg>
        <pc:picChg chg="add mod">
          <ac:chgData name="DO Cao tri" userId="8a4d30ce-ae00-41a4-9454-2cc5f8560419" providerId="ADAL" clId="{0EFE49CE-779F-4D13-B7A9-3B97DF9AD6EB}" dt="2021-10-13T09:42:16.876" v="1257" actId="1076"/>
          <ac:picMkLst>
            <pc:docMk/>
            <pc:sldMk cId="4220166939" sldId="3202"/>
            <ac:picMk id="21" creationId="{9C9A9CFC-D9BE-45C5-9FFA-CFB984C8D40B}"/>
          </ac:picMkLst>
        </pc:picChg>
      </pc:sldChg>
      <pc:sldChg chg="addSp delSp modSp add mod">
        <pc:chgData name="DO Cao tri" userId="8a4d30ce-ae00-41a4-9454-2cc5f8560419" providerId="ADAL" clId="{0EFE49CE-779F-4D13-B7A9-3B97DF9AD6EB}" dt="2021-10-13T09:51:45.246" v="1653" actId="207"/>
        <pc:sldMkLst>
          <pc:docMk/>
          <pc:sldMk cId="1021142024" sldId="3203"/>
        </pc:sldMkLst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3" creationId="{FD3BA89B-D459-4DF3-A6C1-F952554889F8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4" creationId="{DD3C4800-E70D-4702-8CEC-A84C5E1B40F9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5" creationId="{0BCBF015-5ABA-4132-8251-97DDCCF85672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6" creationId="{10E1CE17-DFEE-441D-A166-DDF7847F5954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7" creationId="{E404C943-4222-4B7B-8B01-84E7F3738E2E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8" creationId="{BB0C4FF6-654D-479C-8137-6D6AC8D50E0A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9" creationId="{88D5F300-362E-4ED4-A7AF-33A9C8990832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10" creationId="{C6A22018-F747-4667-9A55-3C1D364F46A0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11" creationId="{A7A20384-7DD4-4649-A662-AFDF53539F26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12" creationId="{949C5548-9034-4DAC-89C9-2CD323FA1FCE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13" creationId="{781D8AD3-200B-4CB2-8900-F3479FE208A7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14" creationId="{279AA902-EAF6-4CE8-862F-677D4C54D571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20" creationId="{DF247EEC-F755-4F1E-9F9B-514EFE0D3B1D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21" creationId="{17B85AC2-4A2E-4CE3-9131-739D0C819043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22" creationId="{CE4F8A37-3D20-453C-8C93-DD12FEC65C0E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23" creationId="{40FD5E25-7FAF-462F-BC4C-D38A720289A2}"/>
          </ac:spMkLst>
        </pc:spChg>
        <pc:spChg chg="del">
          <ac:chgData name="DO Cao tri" userId="8a4d30ce-ae00-41a4-9454-2cc5f8560419" providerId="ADAL" clId="{0EFE49CE-779F-4D13-B7A9-3B97DF9AD6EB}" dt="2021-10-13T09:31:10.858" v="1125" actId="478"/>
          <ac:spMkLst>
            <pc:docMk/>
            <pc:sldMk cId="1021142024" sldId="3203"/>
            <ac:spMk id="24" creationId="{97D4CC96-A9C0-433E-99E1-3668DD5D2898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39" creationId="{1CAEE067-9CAE-4BE2-BF10-69E87423D11C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0" creationId="{30420A99-CA10-47D7-8DAA-93277048B603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1" creationId="{4BAECF60-1334-42F6-BCCF-151A2B15D5B7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2" creationId="{28230074-036C-4B15-BBE9-C85F891F8E15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3" creationId="{5E07F3C7-D9AF-4FBF-AF33-6FF8E749D8E7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4" creationId="{EF5E7B04-DC88-4645-8648-4E4C51790BBA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5" creationId="{C87246F7-B7D3-4E24-8FF1-0EB7635860BC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6" creationId="{894B9272-A9DE-4173-9061-655930BC8FED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7" creationId="{E84AB197-89B4-46C0-8DA6-80AF22E7EEAD}"/>
          </ac:spMkLst>
        </pc:spChg>
        <pc:spChg chg="add del mod">
          <ac:chgData name="DO Cao tri" userId="8a4d30ce-ae00-41a4-9454-2cc5f8560419" providerId="ADAL" clId="{0EFE49CE-779F-4D13-B7A9-3B97DF9AD6EB}" dt="2021-10-13T09:31:19.012" v="1127"/>
          <ac:spMkLst>
            <pc:docMk/>
            <pc:sldMk cId="1021142024" sldId="3203"/>
            <ac:spMk id="49" creationId="{7BB2AB2F-A40C-4780-A164-42A3500D3DA5}"/>
          </ac:spMkLst>
        </pc:spChg>
        <pc:spChg chg="add mod">
          <ac:chgData name="DO Cao tri" userId="8a4d30ce-ae00-41a4-9454-2cc5f8560419" providerId="ADAL" clId="{0EFE49CE-779F-4D13-B7A9-3B97DF9AD6EB}" dt="2021-10-13T09:31:35.726" v="1139" actId="20577"/>
          <ac:spMkLst>
            <pc:docMk/>
            <pc:sldMk cId="1021142024" sldId="3203"/>
            <ac:spMk id="51" creationId="{A79051C0-8502-43C1-A429-6D6D5BD84738}"/>
          </ac:spMkLst>
        </pc:spChg>
        <pc:spChg chg="add del mod">
          <ac:chgData name="DO Cao tri" userId="8a4d30ce-ae00-41a4-9454-2cc5f8560419" providerId="ADAL" clId="{0EFE49CE-779F-4D13-B7A9-3B97DF9AD6EB}" dt="2021-10-13T09:31:31.774" v="1132" actId="478"/>
          <ac:spMkLst>
            <pc:docMk/>
            <pc:sldMk cId="1021142024" sldId="3203"/>
            <ac:spMk id="52" creationId="{390BF446-D63D-4ABD-A4B2-A9775F069C66}"/>
          </ac:spMkLst>
        </pc:spChg>
        <pc:spChg chg="add mod">
          <ac:chgData name="DO Cao tri" userId="8a4d30ce-ae00-41a4-9454-2cc5f8560419" providerId="ADAL" clId="{0EFE49CE-779F-4D13-B7A9-3B97DF9AD6EB}" dt="2021-10-13T09:31:47.663" v="1145" actId="1076"/>
          <ac:spMkLst>
            <pc:docMk/>
            <pc:sldMk cId="1021142024" sldId="3203"/>
            <ac:spMk id="53" creationId="{7905E1CB-77D9-4D71-B608-801DCA570B98}"/>
          </ac:spMkLst>
        </pc:spChg>
        <pc:spChg chg="add mod">
          <ac:chgData name="DO Cao tri" userId="8a4d30ce-ae00-41a4-9454-2cc5f8560419" providerId="ADAL" clId="{0EFE49CE-779F-4D13-B7A9-3B97DF9AD6EB}" dt="2021-10-13T09:32:07.156" v="1166" actId="2085"/>
          <ac:spMkLst>
            <pc:docMk/>
            <pc:sldMk cId="1021142024" sldId="3203"/>
            <ac:spMk id="54" creationId="{E970E0DF-493C-402B-998C-4BBE567319CF}"/>
          </ac:spMkLst>
        </pc:spChg>
        <pc:spChg chg="add mod">
          <ac:chgData name="DO Cao tri" userId="8a4d30ce-ae00-41a4-9454-2cc5f8560419" providerId="ADAL" clId="{0EFE49CE-779F-4D13-B7A9-3B97DF9AD6EB}" dt="2021-10-13T09:31:39.050" v="1140" actId="1076"/>
          <ac:spMkLst>
            <pc:docMk/>
            <pc:sldMk cId="1021142024" sldId="3203"/>
            <ac:spMk id="55" creationId="{67545B54-1206-4328-B9C7-4B84B202E20E}"/>
          </ac:spMkLst>
        </pc:spChg>
        <pc:spChg chg="add mod">
          <ac:chgData name="DO Cao tri" userId="8a4d30ce-ae00-41a4-9454-2cc5f8560419" providerId="ADAL" clId="{0EFE49CE-779F-4D13-B7A9-3B97DF9AD6EB}" dt="2021-10-13T09:32:13.016" v="1167" actId="207"/>
          <ac:spMkLst>
            <pc:docMk/>
            <pc:sldMk cId="1021142024" sldId="3203"/>
            <ac:spMk id="56" creationId="{F690ABAD-8CDB-45E9-93C2-EE2B4110D9FB}"/>
          </ac:spMkLst>
        </pc:spChg>
        <pc:spChg chg="add mod">
          <ac:chgData name="DO Cao tri" userId="8a4d30ce-ae00-41a4-9454-2cc5f8560419" providerId="ADAL" clId="{0EFE49CE-779F-4D13-B7A9-3B97DF9AD6EB}" dt="2021-10-13T09:32:07.156" v="1166" actId="2085"/>
          <ac:spMkLst>
            <pc:docMk/>
            <pc:sldMk cId="1021142024" sldId="3203"/>
            <ac:spMk id="57" creationId="{707B3FA4-AE6A-4278-8B82-BE7986BB8408}"/>
          </ac:spMkLst>
        </pc:spChg>
        <pc:spChg chg="add mod">
          <ac:chgData name="DO Cao tri" userId="8a4d30ce-ae00-41a4-9454-2cc5f8560419" providerId="ADAL" clId="{0EFE49CE-779F-4D13-B7A9-3B97DF9AD6EB}" dt="2021-10-13T09:32:07.156" v="1166" actId="2085"/>
          <ac:spMkLst>
            <pc:docMk/>
            <pc:sldMk cId="1021142024" sldId="3203"/>
            <ac:spMk id="58" creationId="{02905FFA-83BD-4902-BCC8-284D6FFD2F35}"/>
          </ac:spMkLst>
        </pc:spChg>
        <pc:spChg chg="add mod">
          <ac:chgData name="DO Cao tri" userId="8a4d30ce-ae00-41a4-9454-2cc5f8560419" providerId="ADAL" clId="{0EFE49CE-779F-4D13-B7A9-3B97DF9AD6EB}" dt="2021-10-13T09:51:45.246" v="1653" actId="207"/>
          <ac:spMkLst>
            <pc:docMk/>
            <pc:sldMk cId="1021142024" sldId="3203"/>
            <ac:spMk id="59" creationId="{680697D3-14E4-4A55-84E9-38244634A8AD}"/>
          </ac:spMkLst>
        </pc:spChg>
        <pc:spChg chg="add mod">
          <ac:chgData name="DO Cao tri" userId="8a4d30ce-ae00-41a4-9454-2cc5f8560419" providerId="ADAL" clId="{0EFE49CE-779F-4D13-B7A9-3B97DF9AD6EB}" dt="2021-10-13T09:31:22.305" v="1128"/>
          <ac:spMkLst>
            <pc:docMk/>
            <pc:sldMk cId="1021142024" sldId="3203"/>
            <ac:spMk id="61" creationId="{9D4B9B17-093F-47B0-99A8-6391BB9AC190}"/>
          </ac:spMkLst>
        </pc:spChg>
        <pc:grpChg chg="del">
          <ac:chgData name="DO Cao tri" userId="8a4d30ce-ae00-41a4-9454-2cc5f8560419" providerId="ADAL" clId="{0EFE49CE-779F-4D13-B7A9-3B97DF9AD6EB}" dt="2021-10-13T09:31:10.858" v="1125" actId="478"/>
          <ac:grpSpMkLst>
            <pc:docMk/>
            <pc:sldMk cId="1021142024" sldId="3203"/>
            <ac:grpSpMk id="25" creationId="{042BCCC9-0E10-46F0-A751-D4805626E18F}"/>
          </ac:grpSpMkLst>
        </pc:grp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1" creationId="{2117D5C2-BBFC-43DD-962B-E4D7DB0BB1EF}"/>
          </ac:picMkLst>
        </pc:pic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2" creationId="{AD14462D-16DB-4168-97EC-97A7F827DC59}"/>
          </ac:picMkLst>
        </pc:pic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3" creationId="{06D78D7D-67FD-414C-BE82-44581C8667CE}"/>
          </ac:picMkLst>
        </pc:pic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4" creationId="{F998B2AC-CA60-4453-935B-B42D3B7DD93F}"/>
          </ac:picMkLst>
        </pc:pic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5" creationId="{DAC331A1-48B2-4F4B-AE23-4D5A609BFC30}"/>
          </ac:picMkLst>
        </pc:picChg>
        <pc:picChg chg="del">
          <ac:chgData name="DO Cao tri" userId="8a4d30ce-ae00-41a4-9454-2cc5f8560419" providerId="ADAL" clId="{0EFE49CE-779F-4D13-B7A9-3B97DF9AD6EB}" dt="2021-10-13T09:31:10.858" v="1125" actId="478"/>
          <ac:picMkLst>
            <pc:docMk/>
            <pc:sldMk cId="1021142024" sldId="3203"/>
            <ac:picMk id="36" creationId="{EAC4DDBD-72CA-4754-95DD-0B6C3D72F2DF}"/>
          </ac:picMkLst>
        </pc:picChg>
        <pc:picChg chg="add del mod">
          <ac:chgData name="DO Cao tri" userId="8a4d30ce-ae00-41a4-9454-2cc5f8560419" providerId="ADAL" clId="{0EFE49CE-779F-4D13-B7A9-3B97DF9AD6EB}" dt="2021-10-13T09:31:19.012" v="1127"/>
          <ac:picMkLst>
            <pc:docMk/>
            <pc:sldMk cId="1021142024" sldId="3203"/>
            <ac:picMk id="48" creationId="{59CCE74E-32BC-419C-9FCD-E96B6CB3ABB5}"/>
          </ac:picMkLst>
        </pc:picChg>
        <pc:picChg chg="add del mod">
          <ac:chgData name="DO Cao tri" userId="8a4d30ce-ae00-41a4-9454-2cc5f8560419" providerId="ADAL" clId="{0EFE49CE-779F-4D13-B7A9-3B97DF9AD6EB}" dt="2021-10-13T09:31:19.012" v="1127"/>
          <ac:picMkLst>
            <pc:docMk/>
            <pc:sldMk cId="1021142024" sldId="3203"/>
            <ac:picMk id="50" creationId="{8C3A68F0-3BB2-4090-88E4-03C43E3A5C70}"/>
          </ac:picMkLst>
        </pc:picChg>
        <pc:picChg chg="add mod">
          <ac:chgData name="DO Cao tri" userId="8a4d30ce-ae00-41a4-9454-2cc5f8560419" providerId="ADAL" clId="{0EFE49CE-779F-4D13-B7A9-3B97DF9AD6EB}" dt="2021-10-13T09:31:22.305" v="1128"/>
          <ac:picMkLst>
            <pc:docMk/>
            <pc:sldMk cId="1021142024" sldId="3203"/>
            <ac:picMk id="60" creationId="{F05BCD31-6862-4BB5-8E27-1C80E0620E7D}"/>
          </ac:picMkLst>
        </pc:picChg>
        <pc:picChg chg="add mod">
          <ac:chgData name="DO Cao tri" userId="8a4d30ce-ae00-41a4-9454-2cc5f8560419" providerId="ADAL" clId="{0EFE49CE-779F-4D13-B7A9-3B97DF9AD6EB}" dt="2021-10-13T09:31:22.305" v="1128"/>
          <ac:picMkLst>
            <pc:docMk/>
            <pc:sldMk cId="1021142024" sldId="3203"/>
            <ac:picMk id="62" creationId="{31810B90-0519-4949-9AD1-995C0200FC23}"/>
          </ac:picMkLst>
        </pc:picChg>
        <pc:picChg chg="add del mod">
          <ac:chgData name="DO Cao tri" userId="8a4d30ce-ae00-41a4-9454-2cc5f8560419" providerId="ADAL" clId="{0EFE49CE-779F-4D13-B7A9-3B97DF9AD6EB}" dt="2021-10-13T09:31:30.264" v="1131" actId="21"/>
          <ac:picMkLst>
            <pc:docMk/>
            <pc:sldMk cId="1021142024" sldId="3203"/>
            <ac:picMk id="63" creationId="{F1F6B8CA-5EC2-4186-8B1E-1231AEEE2EFC}"/>
          </ac:picMkLst>
        </pc:picChg>
        <pc:picChg chg="add mod">
          <ac:chgData name="DO Cao tri" userId="8a4d30ce-ae00-41a4-9454-2cc5f8560419" providerId="ADAL" clId="{0EFE49CE-779F-4D13-B7A9-3B97DF9AD6EB}" dt="2021-10-13T09:31:43.962" v="1144" actId="14100"/>
          <ac:picMkLst>
            <pc:docMk/>
            <pc:sldMk cId="1021142024" sldId="3203"/>
            <ac:picMk id="64" creationId="{79E13F58-566B-46AE-B608-AD1A89746ADE}"/>
          </ac:picMkLst>
        </pc:picChg>
        <pc:cxnChg chg="del">
          <ac:chgData name="DO Cao tri" userId="8a4d30ce-ae00-41a4-9454-2cc5f8560419" providerId="ADAL" clId="{0EFE49CE-779F-4D13-B7A9-3B97DF9AD6EB}" dt="2021-10-13T09:31:10.858" v="1125" actId="478"/>
          <ac:cxnSpMkLst>
            <pc:docMk/>
            <pc:sldMk cId="1021142024" sldId="3203"/>
            <ac:cxnSpMk id="15" creationId="{8956AA8A-31A3-4AD5-8269-3B61413645AB}"/>
          </ac:cxnSpMkLst>
        </pc:cxnChg>
        <pc:cxnChg chg="del">
          <ac:chgData name="DO Cao tri" userId="8a4d30ce-ae00-41a4-9454-2cc5f8560419" providerId="ADAL" clId="{0EFE49CE-779F-4D13-B7A9-3B97DF9AD6EB}" dt="2021-10-13T09:31:10.858" v="1125" actId="478"/>
          <ac:cxnSpMkLst>
            <pc:docMk/>
            <pc:sldMk cId="1021142024" sldId="3203"/>
            <ac:cxnSpMk id="16" creationId="{A847A3AA-2B20-4442-B357-6EF7DAA6C417}"/>
          </ac:cxnSpMkLst>
        </pc:cxnChg>
        <pc:cxnChg chg="del">
          <ac:chgData name="DO Cao tri" userId="8a4d30ce-ae00-41a4-9454-2cc5f8560419" providerId="ADAL" clId="{0EFE49CE-779F-4D13-B7A9-3B97DF9AD6EB}" dt="2021-10-13T09:31:10.858" v="1125" actId="478"/>
          <ac:cxnSpMkLst>
            <pc:docMk/>
            <pc:sldMk cId="1021142024" sldId="3203"/>
            <ac:cxnSpMk id="17" creationId="{1E581A86-7163-464A-9596-74EF91C25641}"/>
          </ac:cxnSpMkLst>
        </pc:cxnChg>
        <pc:cxnChg chg="del">
          <ac:chgData name="DO Cao tri" userId="8a4d30ce-ae00-41a4-9454-2cc5f8560419" providerId="ADAL" clId="{0EFE49CE-779F-4D13-B7A9-3B97DF9AD6EB}" dt="2021-10-13T09:31:10.858" v="1125" actId="478"/>
          <ac:cxnSpMkLst>
            <pc:docMk/>
            <pc:sldMk cId="1021142024" sldId="3203"/>
            <ac:cxnSpMk id="18" creationId="{8E7A04D6-8137-4FDE-BCEB-612BA77ED7CF}"/>
          </ac:cxnSpMkLst>
        </pc:cxnChg>
        <pc:cxnChg chg="del">
          <ac:chgData name="DO Cao tri" userId="8a4d30ce-ae00-41a4-9454-2cc5f8560419" providerId="ADAL" clId="{0EFE49CE-779F-4D13-B7A9-3B97DF9AD6EB}" dt="2021-10-13T09:31:10.858" v="1125" actId="478"/>
          <ac:cxnSpMkLst>
            <pc:docMk/>
            <pc:sldMk cId="1021142024" sldId="3203"/>
            <ac:cxnSpMk id="19" creationId="{4DB00EF1-EE6F-4C2C-937B-CE4F2BA109A6}"/>
          </ac:cxnSpMkLst>
        </pc:cxnChg>
      </pc:sldChg>
      <pc:sldChg chg="addSp modSp new mod">
        <pc:chgData name="DO Cao tri" userId="8a4d30ce-ae00-41a4-9454-2cc5f8560419" providerId="ADAL" clId="{0EFE49CE-779F-4D13-B7A9-3B97DF9AD6EB}" dt="2021-10-13T09:43:00.394" v="1320" actId="20577"/>
        <pc:sldMkLst>
          <pc:docMk/>
          <pc:sldMk cId="2540467355" sldId="3204"/>
        </pc:sldMkLst>
        <pc:spChg chg="add mod">
          <ac:chgData name="DO Cao tri" userId="8a4d30ce-ae00-41a4-9454-2cc5f8560419" providerId="ADAL" clId="{0EFE49CE-779F-4D13-B7A9-3B97DF9AD6EB}" dt="2021-10-13T09:43:00.394" v="1320" actId="20577"/>
          <ac:spMkLst>
            <pc:docMk/>
            <pc:sldMk cId="2540467355" sldId="3204"/>
            <ac:spMk id="2" creationId="{80FCB5DD-2DCE-45E4-97E9-438CCF5EE927}"/>
          </ac:spMkLst>
        </pc:spChg>
        <pc:spChg chg="add mod">
          <ac:chgData name="DO Cao tri" userId="8a4d30ce-ae00-41a4-9454-2cc5f8560419" providerId="ADAL" clId="{0EFE49CE-779F-4D13-B7A9-3B97DF9AD6EB}" dt="2021-10-13T09:34:36.663" v="1205"/>
          <ac:spMkLst>
            <pc:docMk/>
            <pc:sldMk cId="2540467355" sldId="3204"/>
            <ac:spMk id="3" creationId="{B208DD0C-2B3B-4990-85DE-7A3C54404DAD}"/>
          </ac:spMkLst>
        </pc:spChg>
        <pc:spChg chg="add mod">
          <ac:chgData name="DO Cao tri" userId="8a4d30ce-ae00-41a4-9454-2cc5f8560419" providerId="ADAL" clId="{0EFE49CE-779F-4D13-B7A9-3B97DF9AD6EB}" dt="2021-10-13T09:34:36.663" v="1205"/>
          <ac:spMkLst>
            <pc:docMk/>
            <pc:sldMk cId="2540467355" sldId="3204"/>
            <ac:spMk id="4" creationId="{9CBADA5E-35FC-4961-A853-7FA78029D440}"/>
          </ac:spMkLst>
        </pc:spChg>
      </pc:sldChg>
      <pc:sldMasterChg chg="addSp modSp mod delSldLayout modSldLayout">
        <pc:chgData name="DO Cao tri" userId="8a4d30ce-ae00-41a4-9454-2cc5f8560419" providerId="ADAL" clId="{0EFE49CE-779F-4D13-B7A9-3B97DF9AD6EB}" dt="2021-10-13T15:52:07.490" v="1791" actId="164"/>
        <pc:sldMasterMkLst>
          <pc:docMk/>
          <pc:sldMasterMk cId="800293425" sldId="2147483648"/>
        </pc:sldMasterMkLst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7" creationId="{8A2D8D7D-1F42-4618-932F-9942560FBCBB}"/>
          </ac:spMkLst>
        </pc:spChg>
        <pc:spChg chg="mod">
          <ac:chgData name="DO Cao tri" userId="8a4d30ce-ae00-41a4-9454-2cc5f8560419" providerId="ADAL" clId="{0EFE49CE-779F-4D13-B7A9-3B97DF9AD6EB}" dt="2021-10-13T08:17:19.054" v="63"/>
          <ac:spMkLst>
            <pc:docMk/>
            <pc:sldMasterMk cId="800293425" sldId="2147483648"/>
            <ac:spMk id="10" creationId="{E94CEDE4-3817-4169-BF6F-E115458E0E45}"/>
          </ac:spMkLst>
        </pc:spChg>
        <pc:spChg chg="mod">
          <ac:chgData name="DO Cao tri" userId="8a4d30ce-ae00-41a4-9454-2cc5f8560419" providerId="ADAL" clId="{0EFE49CE-779F-4D13-B7A9-3B97DF9AD6EB}" dt="2021-10-13T08:17:53.305" v="82" actId="1035"/>
          <ac:spMkLst>
            <pc:docMk/>
            <pc:sldMasterMk cId="800293425" sldId="2147483648"/>
            <ac:spMk id="11" creationId="{BE5ECEAB-7059-43E9-AE04-692CE39E24DF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3" creationId="{AAFD8F62-5AC0-4D29-BE49-51F4890214F9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4" creationId="{FD7BB2DD-B4BD-4A26-B033-6D8A2BF63046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5" creationId="{F834FCA0-8093-42BF-9874-6F5832DA7085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6" creationId="{F02C6A17-05FA-483D-AC2A-88E29495838C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7" creationId="{43EC8A14-8692-430A-84EE-92092F4F652F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8" creationId="{52F67FFB-48BE-44A5-8A1E-DED96FD989B2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19" creationId="{B83014AB-0BD1-4AFC-BED3-6A19E03C0A23}"/>
          </ac:spMkLst>
        </pc:spChg>
        <pc:spChg chg="add mod">
          <ac:chgData name="DO Cao tri" userId="8a4d30ce-ae00-41a4-9454-2cc5f8560419" providerId="ADAL" clId="{0EFE49CE-779F-4D13-B7A9-3B97DF9AD6EB}" dt="2021-10-13T15:52:07.490" v="1791" actId="164"/>
          <ac:spMkLst>
            <pc:docMk/>
            <pc:sldMasterMk cId="800293425" sldId="2147483648"/>
            <ac:spMk id="20" creationId="{0ED07579-4269-4E25-99F6-91919247844D}"/>
          </ac:spMkLst>
        </pc:spChg>
        <pc:grpChg chg="add mod">
          <ac:chgData name="DO Cao tri" userId="8a4d30ce-ae00-41a4-9454-2cc5f8560419" providerId="ADAL" clId="{0EFE49CE-779F-4D13-B7A9-3B97DF9AD6EB}" dt="2021-10-13T15:52:07.490" v="1791" actId="164"/>
          <ac:grpSpMkLst>
            <pc:docMk/>
            <pc:sldMasterMk cId="800293425" sldId="2147483648"/>
            <ac:grpSpMk id="8" creationId="{1FBE0675-AA47-4801-9DF4-DE44D8BACA56}"/>
          </ac:grpSpMkLst>
        </pc:grpChg>
        <pc:grpChg chg="add mod">
          <ac:chgData name="DO Cao tri" userId="8a4d30ce-ae00-41a4-9454-2cc5f8560419" providerId="ADAL" clId="{0EFE49CE-779F-4D13-B7A9-3B97DF9AD6EB}" dt="2021-10-13T15:52:07.490" v="1791" actId="164"/>
          <ac:grpSpMkLst>
            <pc:docMk/>
            <pc:sldMasterMk cId="800293425" sldId="2147483648"/>
            <ac:grpSpMk id="9" creationId="{320BB7A8-0277-42CA-B4EE-CC1342345450}"/>
          </ac:grpSpMkLst>
        </pc:grpChg>
        <pc:sldLayoutChg chg="addSp delSp modSp">
          <pc:chgData name="DO Cao tri" userId="8a4d30ce-ae00-41a4-9454-2cc5f8560419" providerId="ADAL" clId="{0EFE49CE-779F-4D13-B7A9-3B97DF9AD6EB}" dt="2021-10-13T08:18:39.590" v="111"/>
          <pc:sldLayoutMkLst>
            <pc:docMk/>
            <pc:sldMasterMk cId="800293425" sldId="2147483648"/>
            <pc:sldLayoutMk cId="973098451" sldId="2147483709"/>
          </pc:sldLayoutMkLst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24" creationId="{004D51A9-3AA7-4CE9-BCE8-7799C18840FA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25" creationId="{63F56EEA-860B-41D7-9C0D-B39A928ABC5F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29" creationId="{BD9E39E9-505E-45CE-90EE-94A670357EFB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32" creationId="{9A7A0DAC-915A-4F2D-8BB8-1D4163706AE1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33" creationId="{571C5DD1-2B82-41C4-9ED2-E113B0112CD3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34" creationId="{145715CD-D2DB-4DC3-BD3E-ECA74DE1D697}"/>
            </ac:spMkLst>
          </pc:spChg>
          <pc:spChg chg="add del mod">
            <ac:chgData name="DO Cao tri" userId="8a4d30ce-ae00-41a4-9454-2cc5f8560419" providerId="ADAL" clId="{0EFE49CE-779F-4D13-B7A9-3B97DF9AD6EB}" dt="2021-10-13T08:18:39.590" v="111"/>
            <ac:spMkLst>
              <pc:docMk/>
              <pc:sldMasterMk cId="800293425" sldId="2147483648"/>
              <pc:sldLayoutMk cId="973098451" sldId="2147483709"/>
              <ac:spMk id="35" creationId="{D421A0F2-04FE-48AE-B675-3B7541DEEDA0}"/>
            </ac:spMkLst>
          </pc:spChg>
        </pc:sldLayoutChg>
        <pc:sldLayoutChg chg="addSp modSp mod">
          <pc:chgData name="DO Cao tri" userId="8a4d30ce-ae00-41a4-9454-2cc5f8560419" providerId="ADAL" clId="{0EFE49CE-779F-4D13-B7A9-3B97DF9AD6EB}" dt="2021-10-13T08:21:00.197" v="207" actId="1035"/>
          <pc:sldLayoutMkLst>
            <pc:docMk/>
            <pc:sldMasterMk cId="800293425" sldId="2147483648"/>
            <pc:sldLayoutMk cId="2099368687" sldId="2147483934"/>
          </pc:sldLayoutMkLst>
          <pc:spChg chg="mod">
            <ac:chgData name="DO Cao tri" userId="8a4d30ce-ae00-41a4-9454-2cc5f8560419" providerId="ADAL" clId="{0EFE49CE-779F-4D13-B7A9-3B97DF9AD6EB}" dt="2021-10-13T08:20:58.040" v="205"/>
            <ac:spMkLst>
              <pc:docMk/>
              <pc:sldMasterMk cId="800293425" sldId="2147483648"/>
              <pc:sldLayoutMk cId="2099368687" sldId="2147483934"/>
              <ac:spMk id="6" creationId="{1DDE030D-DD7C-46FD-B9AD-4824C925132E}"/>
            </ac:spMkLst>
          </pc:spChg>
          <pc:spChg chg="mod">
            <ac:chgData name="DO Cao tri" userId="8a4d30ce-ae00-41a4-9454-2cc5f8560419" providerId="ADAL" clId="{0EFE49CE-779F-4D13-B7A9-3B97DF9AD6EB}" dt="2021-10-13T08:20:58.040" v="205"/>
            <ac:spMkLst>
              <pc:docMk/>
              <pc:sldMasterMk cId="800293425" sldId="2147483648"/>
              <pc:sldLayoutMk cId="2099368687" sldId="2147483934"/>
              <ac:spMk id="7" creationId="{E90CF463-DC88-4288-86F5-47705DFA9491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8" creationId="{E63A275D-1580-4253-9D13-4DA9CD35D554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9" creationId="{0326753A-37F9-4E1C-937C-73FAA83CF22C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0" creationId="{BE66311F-5FA8-4E4B-B009-9CF68F8F5C01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1" creationId="{D253F1F5-8031-4152-95A2-A43F92E15DBC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2" creationId="{4D7BC127-CC91-4DFA-B908-863EFEE50BF7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3" creationId="{0E7FBEB2-27A2-4119-83A0-4CE85C1F5F80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4" creationId="{7585C2A3-100A-44DA-AA8A-0B144BA9BB40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5" creationId="{7C932C52-691C-410E-83C9-4C83A8A69C15}"/>
            </ac:spMkLst>
          </pc:spChg>
          <pc:spChg chg="add mod">
            <ac:chgData name="DO Cao tri" userId="8a4d30ce-ae00-41a4-9454-2cc5f8560419" providerId="ADAL" clId="{0EFE49CE-779F-4D13-B7A9-3B97DF9AD6EB}" dt="2021-10-13T08:21:00.197" v="207" actId="1035"/>
            <ac:spMkLst>
              <pc:docMk/>
              <pc:sldMasterMk cId="800293425" sldId="2147483648"/>
              <pc:sldLayoutMk cId="2099368687" sldId="2147483934"/>
              <ac:spMk id="16" creationId="{B8841961-073D-4C2A-8D8A-AB42E8A9CD37}"/>
            </ac:spMkLst>
          </pc:spChg>
          <pc:grpChg chg="add mod">
            <ac:chgData name="DO Cao tri" userId="8a4d30ce-ae00-41a4-9454-2cc5f8560419" providerId="ADAL" clId="{0EFE49CE-779F-4D13-B7A9-3B97DF9AD6EB}" dt="2021-10-13T08:21:00.197" v="207" actId="1035"/>
            <ac:grpSpMkLst>
              <pc:docMk/>
              <pc:sldMasterMk cId="800293425" sldId="2147483648"/>
              <pc:sldLayoutMk cId="2099368687" sldId="2147483934"/>
              <ac:grpSpMk id="5" creationId="{B6FD2A1D-FE24-45B4-A7C7-AFC43B87DC62}"/>
            </ac:grpSpMkLst>
          </pc:grpChg>
        </pc:sldLayoutChg>
        <pc:sldLayoutChg chg="del">
          <pc:chgData name="DO Cao tri" userId="8a4d30ce-ae00-41a4-9454-2cc5f8560419" providerId="ADAL" clId="{0EFE49CE-779F-4D13-B7A9-3B97DF9AD6EB}" dt="2021-10-13T08:36:28.114" v="532" actId="47"/>
          <pc:sldLayoutMkLst>
            <pc:docMk/>
            <pc:sldMasterMk cId="800293425" sldId="2147483648"/>
            <pc:sldLayoutMk cId="482550526" sldId="2147483940"/>
          </pc:sldLayoutMkLst>
        </pc:sldLayoutChg>
        <pc:sldLayoutChg chg="addSp delSp modSp mod">
          <pc:chgData name="DO Cao tri" userId="8a4d30ce-ae00-41a4-9454-2cc5f8560419" providerId="ADAL" clId="{0EFE49CE-779F-4D13-B7A9-3B97DF9AD6EB}" dt="2021-10-13T09:06:09.458" v="735"/>
          <pc:sldLayoutMkLst>
            <pc:docMk/>
            <pc:sldMasterMk cId="800293425" sldId="2147483648"/>
            <pc:sldLayoutMk cId="4243624655" sldId="2147483941"/>
          </pc:sldLayoutMkLst>
          <pc:spChg chg="del">
            <ac:chgData name="DO Cao tri" userId="8a4d30ce-ae00-41a4-9454-2cc5f8560419" providerId="ADAL" clId="{0EFE49CE-779F-4D13-B7A9-3B97DF9AD6EB}" dt="2021-10-13T09:06:08.487" v="734" actId="478"/>
            <ac:spMkLst>
              <pc:docMk/>
              <pc:sldMasterMk cId="800293425" sldId="2147483648"/>
              <pc:sldLayoutMk cId="4243624655" sldId="2147483941"/>
              <ac:spMk id="2" creationId="{78EBEB95-3DEB-4265-B3FB-AB181CFBAADC}"/>
            </ac:spMkLst>
          </pc:spChg>
          <pc:spChg chg="del">
            <ac:chgData name="DO Cao tri" userId="8a4d30ce-ae00-41a4-9454-2cc5f8560419" providerId="ADAL" clId="{0EFE49CE-779F-4D13-B7A9-3B97DF9AD6EB}" dt="2021-10-13T09:06:08.487" v="734" actId="478"/>
            <ac:spMkLst>
              <pc:docMk/>
              <pc:sldMasterMk cId="800293425" sldId="2147483648"/>
              <pc:sldLayoutMk cId="4243624655" sldId="2147483941"/>
              <ac:spMk id="3" creationId="{60392AE3-5AE4-42AA-B3C0-1C1A9C40E8C2}"/>
            </ac:spMkLst>
          </pc:spChg>
          <pc:spChg chg="del">
            <ac:chgData name="DO Cao tri" userId="8a4d30ce-ae00-41a4-9454-2cc5f8560419" providerId="ADAL" clId="{0EFE49CE-779F-4D13-B7A9-3B97DF9AD6EB}" dt="2021-10-13T09:06:08.487" v="734" actId="478"/>
            <ac:spMkLst>
              <pc:docMk/>
              <pc:sldMasterMk cId="800293425" sldId="2147483648"/>
              <pc:sldLayoutMk cId="4243624655" sldId="2147483941"/>
              <ac:spMk id="4" creationId="{39D6C1FE-8A27-4D9B-BCFA-A5B770253571}"/>
            </ac:spMkLst>
          </pc:spChg>
          <pc:spChg chg="add del mod">
            <ac:chgData name="DO Cao tri" userId="8a4d30ce-ae00-41a4-9454-2cc5f8560419" providerId="ADAL" clId="{0EFE49CE-779F-4D13-B7A9-3B97DF9AD6EB}" dt="2021-10-13T09:06:05.579" v="733" actId="21"/>
            <ac:spMkLst>
              <pc:docMk/>
              <pc:sldMasterMk cId="800293425" sldId="2147483648"/>
              <pc:sldLayoutMk cId="4243624655" sldId="2147483941"/>
              <ac:spMk id="17" creationId="{3A55580C-E319-40A6-A39B-CDFFF275D0DF}"/>
            </ac:spMkLst>
          </pc:spChg>
          <pc:spChg chg="add mod">
            <ac:chgData name="DO Cao tri" userId="8a4d30ce-ae00-41a4-9454-2cc5f8560419" providerId="ADAL" clId="{0EFE49CE-779F-4D13-B7A9-3B97DF9AD6EB}" dt="2021-10-13T09:06:09.458" v="735"/>
            <ac:spMkLst>
              <pc:docMk/>
              <pc:sldMasterMk cId="800293425" sldId="2147483648"/>
              <pc:sldLayoutMk cId="4243624655" sldId="2147483941"/>
              <ac:spMk id="18" creationId="{2F067556-CF22-4138-B034-19FACD17C785}"/>
            </ac:spMkLst>
          </pc:spChg>
        </pc:sldLayoutChg>
      </pc:sldMasterChg>
    </pc:docChg>
  </pc:docChgLst>
  <pc:docChgLst>
    <pc:chgData name="HAMMAMI Fatma" userId="1c2be569-2f28-43c6-be86-e3ef6b1cc254" providerId="ADAL" clId="{A2EB7059-5A76-4D69-86D8-1885FA83EC82}"/>
    <pc:docChg chg="modSld">
      <pc:chgData name="HAMMAMI Fatma" userId="1c2be569-2f28-43c6-be86-e3ef6b1cc254" providerId="ADAL" clId="{A2EB7059-5A76-4D69-86D8-1885FA83EC82}" dt="2022-12-15T10:34:08.849" v="1" actId="571"/>
      <pc:docMkLst>
        <pc:docMk/>
      </pc:docMkLst>
      <pc:sldChg chg="addSp modSp">
        <pc:chgData name="HAMMAMI Fatma" userId="1c2be569-2f28-43c6-be86-e3ef6b1cc254" providerId="ADAL" clId="{A2EB7059-5A76-4D69-86D8-1885FA83EC82}" dt="2022-12-15T10:34:08.849" v="1" actId="571"/>
        <pc:sldMkLst>
          <pc:docMk/>
          <pc:sldMk cId="3289138399" sldId="3168"/>
        </pc:sldMkLst>
        <pc:spChg chg="add mod">
          <ac:chgData name="HAMMAMI Fatma" userId="1c2be569-2f28-43c6-be86-e3ef6b1cc254" providerId="ADAL" clId="{A2EB7059-5A76-4D69-86D8-1885FA83EC82}" dt="2022-12-15T10:34:08.849" v="1" actId="571"/>
          <ac:spMkLst>
            <pc:docMk/>
            <pc:sldMk cId="3289138399" sldId="3168"/>
            <ac:spMk id="43" creationId="{32926FF9-F5A0-4F09-AE79-69D36FE53243}"/>
          </ac:spMkLst>
        </pc:spChg>
        <pc:spChg chg="add mod">
          <ac:chgData name="HAMMAMI Fatma" userId="1c2be569-2f28-43c6-be86-e3ef6b1cc254" providerId="ADAL" clId="{A2EB7059-5A76-4D69-86D8-1885FA83EC82}" dt="2022-12-15T10:34:08.849" v="1" actId="571"/>
          <ac:spMkLst>
            <pc:docMk/>
            <pc:sldMk cId="3289138399" sldId="3168"/>
            <ac:spMk id="44" creationId="{C7AFF374-DC28-4598-8F8B-DB0118B6095F}"/>
          </ac:spMkLst>
        </pc:spChg>
        <pc:spChg chg="add mod">
          <ac:chgData name="HAMMAMI Fatma" userId="1c2be569-2f28-43c6-be86-e3ef6b1cc254" providerId="ADAL" clId="{A2EB7059-5A76-4D69-86D8-1885FA83EC82}" dt="2022-12-15T10:34:08.849" v="1" actId="571"/>
          <ac:spMkLst>
            <pc:docMk/>
            <pc:sldMk cId="3289138399" sldId="3168"/>
            <ac:spMk id="45" creationId="{78E1CDD8-B51F-4BD4-A492-0870B0E06B90}"/>
          </ac:spMkLst>
        </pc:spChg>
        <pc:spChg chg="add mod">
          <ac:chgData name="HAMMAMI Fatma" userId="1c2be569-2f28-43c6-be86-e3ef6b1cc254" providerId="ADAL" clId="{A2EB7059-5A76-4D69-86D8-1885FA83EC82}" dt="2022-12-15T10:34:08.849" v="1" actId="571"/>
          <ac:spMkLst>
            <pc:docMk/>
            <pc:sldMk cId="3289138399" sldId="3168"/>
            <ac:spMk id="46" creationId="{31826443-64C6-4FDA-B9B0-12DF291C2203}"/>
          </ac:spMkLst>
        </pc:spChg>
        <pc:picChg chg="add mod">
          <ac:chgData name="HAMMAMI Fatma" userId="1c2be569-2f28-43c6-be86-e3ef6b1cc254" providerId="ADAL" clId="{A2EB7059-5A76-4D69-86D8-1885FA83EC82}" dt="2022-12-15T10:34:08.849" v="1" actId="571"/>
          <ac:picMkLst>
            <pc:docMk/>
            <pc:sldMk cId="3289138399" sldId="3168"/>
            <ac:picMk id="47" creationId="{EB75E983-A59D-49B4-8D07-0F75CF7456C9}"/>
          </ac:picMkLst>
        </pc:picChg>
        <pc:picChg chg="add mod">
          <ac:chgData name="HAMMAMI Fatma" userId="1c2be569-2f28-43c6-be86-e3ef6b1cc254" providerId="ADAL" clId="{A2EB7059-5A76-4D69-86D8-1885FA83EC82}" dt="2022-12-15T10:34:08.849" v="1" actId="571"/>
          <ac:picMkLst>
            <pc:docMk/>
            <pc:sldMk cId="3289138399" sldId="3168"/>
            <ac:picMk id="48" creationId="{384F820E-F5F6-4F52-86A1-9045145DB5F2}"/>
          </ac:picMkLst>
        </pc:picChg>
        <pc:picChg chg="add mod">
          <ac:chgData name="HAMMAMI Fatma" userId="1c2be569-2f28-43c6-be86-e3ef6b1cc254" providerId="ADAL" clId="{A2EB7059-5A76-4D69-86D8-1885FA83EC82}" dt="2022-12-15T10:34:08.849" v="1" actId="571"/>
          <ac:picMkLst>
            <pc:docMk/>
            <pc:sldMk cId="3289138399" sldId="3168"/>
            <ac:picMk id="49" creationId="{71D1F0BF-5AEB-484A-9FF5-C44EF5E29316}"/>
          </ac:picMkLst>
        </pc:picChg>
      </pc:sldChg>
    </pc:docChg>
  </pc:docChgLst>
  <pc:docChgLst>
    <pc:chgData name="MULLER Corentin" userId="S::corentin.muller@mazars.fr::ceea9e8d-7385-4326-ba73-8c6cf19c5edd" providerId="AD" clId="Web-{6C9A933C-F1DB-4450-B7BD-27029C0CA71B}"/>
    <pc:docChg chg="addSld modSld">
      <pc:chgData name="MULLER Corentin" userId="S::corentin.muller@mazars.fr::ceea9e8d-7385-4326-ba73-8c6cf19c5edd" providerId="AD" clId="Web-{6C9A933C-F1DB-4450-B7BD-27029C0CA71B}" dt="2022-02-17T12:30:03.530" v="26"/>
      <pc:docMkLst>
        <pc:docMk/>
      </pc:docMkLst>
      <pc:sldChg chg="addSp modSp new">
        <pc:chgData name="MULLER Corentin" userId="S::corentin.muller@mazars.fr::ceea9e8d-7385-4326-ba73-8c6cf19c5edd" providerId="AD" clId="Web-{6C9A933C-F1DB-4450-B7BD-27029C0CA71B}" dt="2022-02-17T12:30:03.530" v="26"/>
        <pc:sldMkLst>
          <pc:docMk/>
          <pc:sldMk cId="94242045" sldId="3216"/>
        </pc:sldMkLst>
        <pc:spChg chg="add">
          <ac:chgData name="MULLER Corentin" userId="S::corentin.muller@mazars.fr::ceea9e8d-7385-4326-ba73-8c6cf19c5edd" providerId="AD" clId="Web-{6C9A933C-F1DB-4450-B7BD-27029C0CA71B}" dt="2022-02-17T12:19:08.849" v="2"/>
          <ac:spMkLst>
            <pc:docMk/>
            <pc:sldMk cId="94242045" sldId="3216"/>
            <ac:spMk id="10" creationId="{E9E000CB-C3A8-4DB6-A6A5-A39F5A91F4D0}"/>
          </ac:spMkLst>
        </pc:spChg>
        <pc:spChg chg="add">
          <ac:chgData name="MULLER Corentin" userId="S::corentin.muller@mazars.fr::ceea9e8d-7385-4326-ba73-8c6cf19c5edd" providerId="AD" clId="Web-{6C9A933C-F1DB-4450-B7BD-27029C0CA71B}" dt="2022-02-17T12:19:08.849" v="3"/>
          <ac:spMkLst>
            <pc:docMk/>
            <pc:sldMk cId="94242045" sldId="3216"/>
            <ac:spMk id="12" creationId="{49C2813A-3DB3-4F6D-91E3-0A2F71CB99A5}"/>
          </ac:spMkLst>
        </pc:spChg>
        <pc:spChg chg="add">
          <ac:chgData name="MULLER Corentin" userId="S::corentin.muller@mazars.fr::ceea9e8d-7385-4326-ba73-8c6cf19c5edd" providerId="AD" clId="Web-{6C9A933C-F1DB-4450-B7BD-27029C0CA71B}" dt="2022-02-17T12:19:08.865" v="4"/>
          <ac:spMkLst>
            <pc:docMk/>
            <pc:sldMk cId="94242045" sldId="3216"/>
            <ac:spMk id="14" creationId="{0A8C3575-86AC-41DB-BB69-4C8CD153E54A}"/>
          </ac:spMkLst>
        </pc:spChg>
        <pc:spChg chg="add mod">
          <ac:chgData name="MULLER Corentin" userId="S::corentin.muller@mazars.fr::ceea9e8d-7385-4326-ba73-8c6cf19c5edd" providerId="AD" clId="Web-{6C9A933C-F1DB-4450-B7BD-27029C0CA71B}" dt="2022-02-17T12:25:28.075" v="13"/>
          <ac:spMkLst>
            <pc:docMk/>
            <pc:sldMk cId="94242045" sldId="3216"/>
            <ac:spMk id="15" creationId="{DFE90B27-5AD4-442C-971F-26319A5419F4}"/>
          </ac:spMkLst>
        </pc:spChg>
        <pc:spChg chg="add mod">
          <ac:chgData name="MULLER Corentin" userId="S::corentin.muller@mazars.fr::ceea9e8d-7385-4326-ba73-8c6cf19c5edd" providerId="AD" clId="Web-{6C9A933C-F1DB-4450-B7BD-27029C0CA71B}" dt="2022-02-17T12:24:39.275" v="11"/>
          <ac:spMkLst>
            <pc:docMk/>
            <pc:sldMk cId="94242045" sldId="3216"/>
            <ac:spMk id="16" creationId="{4756D52B-C26F-4639-90FA-D43CB12FE5C0}"/>
          </ac:spMkLst>
        </pc:spChg>
        <pc:spChg chg="add mod">
          <ac:chgData name="MULLER Corentin" userId="S::corentin.muller@mazars.fr::ceea9e8d-7385-4326-ba73-8c6cf19c5edd" providerId="AD" clId="Web-{6C9A933C-F1DB-4450-B7BD-27029C0CA71B}" dt="2022-02-17T12:26:28.766" v="17"/>
          <ac:spMkLst>
            <pc:docMk/>
            <pc:sldMk cId="94242045" sldId="3216"/>
            <ac:spMk id="17" creationId="{8CA6F873-4F88-43EB-81C9-82508DF3EFF2}"/>
          </ac:spMkLst>
        </pc:spChg>
        <pc:spChg chg="add mod">
          <ac:chgData name="MULLER Corentin" userId="S::corentin.muller@mazars.fr::ceea9e8d-7385-4326-ba73-8c6cf19c5edd" providerId="AD" clId="Web-{6C9A933C-F1DB-4450-B7BD-27029C0CA71B}" dt="2022-02-17T12:27:25.786" v="22" actId="1076"/>
          <ac:spMkLst>
            <pc:docMk/>
            <pc:sldMk cId="94242045" sldId="3216"/>
            <ac:spMk id="18" creationId="{1CA807AA-1E41-4353-9CAA-281AC05EDDFD}"/>
          </ac:spMkLst>
        </pc:spChg>
        <pc:spChg chg="add mod">
          <ac:chgData name="MULLER Corentin" userId="S::corentin.muller@mazars.fr::ceea9e8d-7385-4326-ba73-8c6cf19c5edd" providerId="AD" clId="Web-{6C9A933C-F1DB-4450-B7BD-27029C0CA71B}" dt="2022-02-17T12:30:03.530" v="26"/>
          <ac:spMkLst>
            <pc:docMk/>
            <pc:sldMk cId="94242045" sldId="3216"/>
            <ac:spMk id="19" creationId="{4CDAEB7E-7C17-4E28-B8AE-CEBDB0B83CC4}"/>
          </ac:spMkLst>
        </pc:spChg>
        <pc:grpChg chg="add">
          <ac:chgData name="MULLER Corentin" userId="S::corentin.muller@mazars.fr::ceea9e8d-7385-4326-ba73-8c6cf19c5edd" providerId="AD" clId="Web-{6C9A933C-F1DB-4450-B7BD-27029C0CA71B}" dt="2022-02-17T12:19:08.833" v="1"/>
          <ac:grpSpMkLst>
            <pc:docMk/>
            <pc:sldMk cId="94242045" sldId="3216"/>
            <ac:grpSpMk id="8" creationId="{2EB4701E-3778-455B-AC24-A29ECAAB1266}"/>
          </ac:grpSpMkLst>
        </pc:grpChg>
      </pc:sldChg>
    </pc:docChg>
  </pc:docChgLst>
  <pc:docChgLst>
    <pc:chgData name="MULLER Corentin" userId="S::corentin.muller@mazars.fr::ceea9e8d-7385-4326-ba73-8c6cf19c5edd" providerId="AD" clId="Web-{F4D80A66-1C81-4B4D-8660-CF0E15F2831D}"/>
    <pc:docChg chg="modSld">
      <pc:chgData name="MULLER Corentin" userId="S::corentin.muller@mazars.fr::ceea9e8d-7385-4326-ba73-8c6cf19c5edd" providerId="AD" clId="Web-{F4D80A66-1C81-4B4D-8660-CF0E15F2831D}" dt="2022-02-17T13:51:15.663" v="11" actId="1076"/>
      <pc:docMkLst>
        <pc:docMk/>
      </pc:docMkLst>
      <pc:sldChg chg="addSp modSp">
        <pc:chgData name="MULLER Corentin" userId="S::corentin.muller@mazars.fr::ceea9e8d-7385-4326-ba73-8c6cf19c5edd" providerId="AD" clId="Web-{F4D80A66-1C81-4B4D-8660-CF0E15F2831D}" dt="2022-02-17T13:51:15.663" v="11" actId="1076"/>
        <pc:sldMkLst>
          <pc:docMk/>
          <pc:sldMk cId="94242045" sldId="3216"/>
        </pc:sldMkLst>
        <pc:spChg chg="mod">
          <ac:chgData name="MULLER Corentin" userId="S::corentin.muller@mazars.fr::ceea9e8d-7385-4326-ba73-8c6cf19c5edd" providerId="AD" clId="Web-{F4D80A66-1C81-4B4D-8660-CF0E15F2831D}" dt="2022-02-17T13:51:15.663" v="11" actId="1076"/>
          <ac:spMkLst>
            <pc:docMk/>
            <pc:sldMk cId="94242045" sldId="3216"/>
            <ac:spMk id="16" creationId="{4756D52B-C26F-4639-90FA-D43CB12FE5C0}"/>
          </ac:spMkLst>
        </pc:spChg>
        <pc:spChg chg="mod">
          <ac:chgData name="MULLER Corentin" userId="S::corentin.muller@mazars.fr::ceea9e8d-7385-4326-ba73-8c6cf19c5edd" providerId="AD" clId="Web-{F4D80A66-1C81-4B4D-8660-CF0E15F2831D}" dt="2022-02-17T13:51:00.772" v="9" actId="1076"/>
          <ac:spMkLst>
            <pc:docMk/>
            <pc:sldMk cId="94242045" sldId="3216"/>
            <ac:spMk id="17" creationId="{8CA6F873-4F88-43EB-81C9-82508DF3EFF2}"/>
          </ac:spMkLst>
        </pc:spChg>
        <pc:spChg chg="mod">
          <ac:chgData name="MULLER Corentin" userId="S::corentin.muller@mazars.fr::ceea9e8d-7385-4326-ba73-8c6cf19c5edd" providerId="AD" clId="Web-{F4D80A66-1C81-4B4D-8660-CF0E15F2831D}" dt="2022-02-17T13:50:50.568" v="7" actId="1076"/>
          <ac:spMkLst>
            <pc:docMk/>
            <pc:sldMk cId="94242045" sldId="3216"/>
            <ac:spMk id="18" creationId="{1CA807AA-1E41-4353-9CAA-281AC05EDDFD}"/>
          </ac:spMkLst>
        </pc:spChg>
        <pc:spChg chg="mod">
          <ac:chgData name="MULLER Corentin" userId="S::corentin.muller@mazars.fr::ceea9e8d-7385-4326-ba73-8c6cf19c5edd" providerId="AD" clId="Web-{F4D80A66-1C81-4B4D-8660-CF0E15F2831D}" dt="2022-02-17T13:50:55.818" v="8" actId="1076"/>
          <ac:spMkLst>
            <pc:docMk/>
            <pc:sldMk cId="94242045" sldId="3216"/>
            <ac:spMk id="19" creationId="{4CDAEB7E-7C17-4E28-B8AE-CEBDB0B83CC4}"/>
          </ac:spMkLst>
        </pc:spChg>
        <pc:spChg chg="add mod">
          <ac:chgData name="MULLER Corentin" userId="S::corentin.muller@mazars.fr::ceea9e8d-7385-4326-ba73-8c6cf19c5edd" providerId="AD" clId="Web-{F4D80A66-1C81-4B4D-8660-CF0E15F2831D}" dt="2022-02-17T13:50:45.490" v="6" actId="1076"/>
          <ac:spMkLst>
            <pc:docMk/>
            <pc:sldMk cId="94242045" sldId="3216"/>
            <ac:spMk id="20" creationId="{6259B342-2737-4AF9-9BFC-B14194A0B5E6}"/>
          </ac:spMkLst>
        </pc:spChg>
      </pc:sldChg>
    </pc:docChg>
  </pc:docChgLst>
  <pc:docChgLst>
    <pc:chgData name="MULLER Corentin" userId="ceea9e8d-7385-4326-ba73-8c6cf19c5edd" providerId="ADAL" clId="{BAF054A7-3B48-48BC-BF55-CA28D28E51D9}"/>
    <pc:docChg chg="custSel modSld">
      <pc:chgData name="MULLER Corentin" userId="ceea9e8d-7385-4326-ba73-8c6cf19c5edd" providerId="ADAL" clId="{BAF054A7-3B48-48BC-BF55-CA28D28E51D9}" dt="2022-03-30T11:01:25.717" v="83" actId="207"/>
      <pc:docMkLst>
        <pc:docMk/>
      </pc:docMkLst>
      <pc:sldChg chg="addSp delSp modSp mod modClrScheme chgLayout">
        <pc:chgData name="MULLER Corentin" userId="ceea9e8d-7385-4326-ba73-8c6cf19c5edd" providerId="ADAL" clId="{BAF054A7-3B48-48BC-BF55-CA28D28E51D9}" dt="2022-03-30T11:01:25.717" v="83" actId="207"/>
        <pc:sldMkLst>
          <pc:docMk/>
          <pc:sldMk cId="94242045" sldId="3216"/>
        </pc:sldMkLst>
        <pc:spChg chg="mod ord">
          <ac:chgData name="MULLER Corentin" userId="ceea9e8d-7385-4326-ba73-8c6cf19c5edd" providerId="ADAL" clId="{BAF054A7-3B48-48BC-BF55-CA28D28E51D9}" dt="2022-03-30T10:57:12.733" v="25" actId="700"/>
          <ac:spMkLst>
            <pc:docMk/>
            <pc:sldMk cId="94242045" sldId="3216"/>
            <ac:spMk id="2" creationId="{713111A2-59E9-460F-98EF-6BBE92E97A7D}"/>
          </ac:spMkLst>
        </pc:spChg>
        <pc:spChg chg="del">
          <ac:chgData name="MULLER Corentin" userId="ceea9e8d-7385-4326-ba73-8c6cf19c5edd" providerId="ADAL" clId="{BAF054A7-3B48-48BC-BF55-CA28D28E51D9}" dt="2022-03-30T10:57:12.733" v="25" actId="700"/>
          <ac:spMkLst>
            <pc:docMk/>
            <pc:sldMk cId="94242045" sldId="3216"/>
            <ac:spMk id="3" creationId="{B88D5D08-5270-4062-92AF-A8A8D6C3C8E6}"/>
          </ac:spMkLst>
        </pc:spChg>
        <pc:spChg chg="mod ord">
          <ac:chgData name="MULLER Corentin" userId="ceea9e8d-7385-4326-ba73-8c6cf19c5edd" providerId="ADAL" clId="{BAF054A7-3B48-48BC-BF55-CA28D28E51D9}" dt="2022-03-30T10:57:12.733" v="25" actId="700"/>
          <ac:spMkLst>
            <pc:docMk/>
            <pc:sldMk cId="94242045" sldId="3216"/>
            <ac:spMk id="4" creationId="{6F2A1FB0-DAB1-459E-A91F-31869594C01B}"/>
          </ac:spMkLst>
        </pc:spChg>
        <pc:spChg chg="add mod ord">
          <ac:chgData name="MULLER Corentin" userId="ceea9e8d-7385-4326-ba73-8c6cf19c5edd" providerId="ADAL" clId="{BAF054A7-3B48-48BC-BF55-CA28D28E51D9}" dt="2022-03-30T10:57:39.536" v="80" actId="20577"/>
          <ac:spMkLst>
            <pc:docMk/>
            <pc:sldMk cId="94242045" sldId="3216"/>
            <ac:spMk id="5" creationId="{F2C3F5D9-89EE-452A-A6C1-6CF86CEADDC5}"/>
          </ac:spMkLst>
        </pc:spChg>
        <pc:spChg chg="add del mod ord">
          <ac:chgData name="MULLER Corentin" userId="ceea9e8d-7385-4326-ba73-8c6cf19c5edd" providerId="ADAL" clId="{BAF054A7-3B48-48BC-BF55-CA28D28E51D9}" dt="2022-03-30T10:57:25.530" v="44" actId="478"/>
          <ac:spMkLst>
            <pc:docMk/>
            <pc:sldMk cId="94242045" sldId="3216"/>
            <ac:spMk id="9" creationId="{69122124-210B-4088-9057-83C08DCA0545}"/>
          </ac:spMkLst>
        </pc:spChg>
        <pc:spChg chg="mod">
          <ac:chgData name="MULLER Corentin" userId="ceea9e8d-7385-4326-ba73-8c6cf19c5edd" providerId="ADAL" clId="{BAF054A7-3B48-48BC-BF55-CA28D28E51D9}" dt="2022-03-30T10:56:00.621" v="18" actId="1038"/>
          <ac:spMkLst>
            <pc:docMk/>
            <pc:sldMk cId="94242045" sldId="3216"/>
            <ac:spMk id="10" creationId="{E9E000CB-C3A8-4DB6-A6A5-A39F5A91F4D0}"/>
          </ac:spMkLst>
        </pc:spChg>
        <pc:spChg chg="mod">
          <ac:chgData name="MULLER Corentin" userId="ceea9e8d-7385-4326-ba73-8c6cf19c5edd" providerId="ADAL" clId="{BAF054A7-3B48-48BC-BF55-CA28D28E51D9}" dt="2022-03-30T10:56:00.621" v="18" actId="1038"/>
          <ac:spMkLst>
            <pc:docMk/>
            <pc:sldMk cId="94242045" sldId="3216"/>
            <ac:spMk id="12" creationId="{49C2813A-3DB3-4F6D-91E3-0A2F71CB99A5}"/>
          </ac:spMkLst>
        </pc:spChg>
        <pc:spChg chg="mod">
          <ac:chgData name="MULLER Corentin" userId="ceea9e8d-7385-4326-ba73-8c6cf19c5edd" providerId="ADAL" clId="{BAF054A7-3B48-48BC-BF55-CA28D28E51D9}" dt="2022-03-30T10:56:09.494" v="22" actId="1076"/>
          <ac:spMkLst>
            <pc:docMk/>
            <pc:sldMk cId="94242045" sldId="3216"/>
            <ac:spMk id="14" creationId="{0A8C3575-86AC-41DB-BB69-4C8CD153E54A}"/>
          </ac:spMkLst>
        </pc:spChg>
        <pc:spChg chg="mod">
          <ac:chgData name="MULLER Corentin" userId="ceea9e8d-7385-4326-ba73-8c6cf19c5edd" providerId="ADAL" clId="{BAF054A7-3B48-48BC-BF55-CA28D28E51D9}" dt="2022-03-30T10:56:00.621" v="18" actId="1038"/>
          <ac:spMkLst>
            <pc:docMk/>
            <pc:sldMk cId="94242045" sldId="3216"/>
            <ac:spMk id="15" creationId="{DFE90B27-5AD4-442C-971F-26319A5419F4}"/>
          </ac:spMkLst>
        </pc:spChg>
        <pc:spChg chg="mod">
          <ac:chgData name="MULLER Corentin" userId="ceea9e8d-7385-4326-ba73-8c6cf19c5edd" providerId="ADAL" clId="{BAF054A7-3B48-48BC-BF55-CA28D28E51D9}" dt="2022-03-30T11:01:25.717" v="83" actId="207"/>
          <ac:spMkLst>
            <pc:docMk/>
            <pc:sldMk cId="94242045" sldId="3216"/>
            <ac:spMk id="16" creationId="{4756D52B-C26F-4639-90FA-D43CB12FE5C0}"/>
          </ac:spMkLst>
        </pc:spChg>
        <pc:spChg chg="mod">
          <ac:chgData name="MULLER Corentin" userId="ceea9e8d-7385-4326-ba73-8c6cf19c5edd" providerId="ADAL" clId="{BAF054A7-3B48-48BC-BF55-CA28D28E51D9}" dt="2022-03-30T10:56:00.621" v="18" actId="1038"/>
          <ac:spMkLst>
            <pc:docMk/>
            <pc:sldMk cId="94242045" sldId="3216"/>
            <ac:spMk id="17" creationId="{8CA6F873-4F88-43EB-81C9-82508DF3EFF2}"/>
          </ac:spMkLst>
        </pc:spChg>
        <pc:spChg chg="mod">
          <ac:chgData name="MULLER Corentin" userId="ceea9e8d-7385-4326-ba73-8c6cf19c5edd" providerId="ADAL" clId="{BAF054A7-3B48-48BC-BF55-CA28D28E51D9}" dt="2022-03-30T10:56:00.621" v="18" actId="1038"/>
          <ac:spMkLst>
            <pc:docMk/>
            <pc:sldMk cId="94242045" sldId="3216"/>
            <ac:spMk id="18" creationId="{1CA807AA-1E41-4353-9CAA-281AC05EDDFD}"/>
          </ac:spMkLst>
        </pc:spChg>
        <pc:spChg chg="mod">
          <ac:chgData name="MULLER Corentin" userId="ceea9e8d-7385-4326-ba73-8c6cf19c5edd" providerId="ADAL" clId="{BAF054A7-3B48-48BC-BF55-CA28D28E51D9}" dt="2022-03-30T10:56:28.168" v="24" actId="1036"/>
          <ac:spMkLst>
            <pc:docMk/>
            <pc:sldMk cId="94242045" sldId="3216"/>
            <ac:spMk id="19" creationId="{4CDAEB7E-7C17-4E28-B8AE-CEBDB0B83CC4}"/>
          </ac:spMkLst>
        </pc:spChg>
        <pc:spChg chg="mod">
          <ac:chgData name="MULLER Corentin" userId="ceea9e8d-7385-4326-ba73-8c6cf19c5edd" providerId="ADAL" clId="{BAF054A7-3B48-48BC-BF55-CA28D28E51D9}" dt="2022-03-30T10:57:51.584" v="81" actId="1076"/>
          <ac:spMkLst>
            <pc:docMk/>
            <pc:sldMk cId="94242045" sldId="3216"/>
            <ac:spMk id="20" creationId="{6259B342-2737-4AF9-9BFC-B14194A0B5E6}"/>
          </ac:spMkLst>
        </pc:spChg>
      </pc:sldChg>
    </pc:docChg>
  </pc:docChgLst>
  <pc:docChgLst>
    <pc:chgData name="DO Cao tri" userId="8a4d30ce-ae00-41a4-9454-2cc5f8560419" providerId="ADAL" clId="{EA5F530C-1630-483A-8814-F6458B9BCC44}"/>
    <pc:docChg chg="undo custSel addSld delSld modSld sldOrd">
      <pc:chgData name="DO Cao tri" userId="8a4d30ce-ae00-41a4-9454-2cc5f8560419" providerId="ADAL" clId="{EA5F530C-1630-483A-8814-F6458B9BCC44}" dt="2022-04-22T11:55:49.928" v="607" actId="20577"/>
      <pc:docMkLst>
        <pc:docMk/>
      </pc:docMkLst>
      <pc:sldChg chg="del">
        <pc:chgData name="DO Cao tri" userId="8a4d30ce-ae00-41a4-9454-2cc5f8560419" providerId="ADAL" clId="{EA5F530C-1630-483A-8814-F6458B9BCC44}" dt="2022-02-17T10:42:13.794" v="10" actId="47"/>
        <pc:sldMkLst>
          <pc:docMk/>
          <pc:sldMk cId="1333348991" sldId="274"/>
        </pc:sldMkLst>
      </pc:sldChg>
      <pc:sldChg chg="modSp mod ord">
        <pc:chgData name="DO Cao tri" userId="8a4d30ce-ae00-41a4-9454-2cc5f8560419" providerId="ADAL" clId="{EA5F530C-1630-483A-8814-F6458B9BCC44}" dt="2022-02-22T13:35:10.434" v="24"/>
        <pc:sldMkLst>
          <pc:docMk/>
          <pc:sldMk cId="1212954908" sldId="3164"/>
        </pc:sldMkLst>
        <pc:spChg chg="mod">
          <ac:chgData name="DO Cao tri" userId="8a4d30ce-ae00-41a4-9454-2cc5f8560419" providerId="ADAL" clId="{EA5F530C-1630-483A-8814-F6458B9BCC44}" dt="2022-02-22T13:34:59.611" v="16"/>
          <ac:spMkLst>
            <pc:docMk/>
            <pc:sldMk cId="1212954908" sldId="3164"/>
            <ac:spMk id="24" creationId="{6E114E44-E33D-4AD2-800D-E576CE664283}"/>
          </ac:spMkLst>
        </pc:spChg>
        <pc:spChg chg="mod">
          <ac:chgData name="DO Cao tri" userId="8a4d30ce-ae00-41a4-9454-2cc5f8560419" providerId="ADAL" clId="{EA5F530C-1630-483A-8814-F6458B9BCC44}" dt="2022-02-22T13:35:04.227" v="18"/>
          <ac:spMkLst>
            <pc:docMk/>
            <pc:sldMk cId="1212954908" sldId="3164"/>
            <ac:spMk id="25" creationId="{7738AC04-30DF-435E-B578-5A37765F71EA}"/>
          </ac:spMkLst>
        </pc:spChg>
        <pc:spChg chg="mod">
          <ac:chgData name="DO Cao tri" userId="8a4d30ce-ae00-41a4-9454-2cc5f8560419" providerId="ADAL" clId="{EA5F530C-1630-483A-8814-F6458B9BCC44}" dt="2022-02-22T13:35:10.434" v="24"/>
          <ac:spMkLst>
            <pc:docMk/>
            <pc:sldMk cId="1212954908" sldId="3164"/>
            <ac:spMk id="30" creationId="{FD2BB05F-FD1B-464D-83AA-FE3F954A51A0}"/>
          </ac:spMkLst>
        </pc:spChg>
        <pc:spChg chg="mod">
          <ac:chgData name="DO Cao tri" userId="8a4d30ce-ae00-41a4-9454-2cc5f8560419" providerId="ADAL" clId="{EA5F530C-1630-483A-8814-F6458B9BCC44}" dt="2022-02-22T13:35:08.219" v="22"/>
          <ac:spMkLst>
            <pc:docMk/>
            <pc:sldMk cId="1212954908" sldId="3164"/>
            <ac:spMk id="31" creationId="{F46BB411-E2AD-480D-AB5A-6C5A6FB5A5B5}"/>
          </ac:spMkLst>
        </pc:spChg>
        <pc:picChg chg="mod">
          <ac:chgData name="DO Cao tri" userId="8a4d30ce-ae00-41a4-9454-2cc5f8560419" providerId="ADAL" clId="{EA5F530C-1630-483A-8814-F6458B9BCC44}" dt="2022-02-22T13:35:07.336" v="20" actId="1076"/>
          <ac:picMkLst>
            <pc:docMk/>
            <pc:sldMk cId="1212954908" sldId="3164"/>
            <ac:picMk id="37" creationId="{2112C918-32D8-4B61-99F4-F14E223A7094}"/>
          </ac:picMkLst>
        </pc:picChg>
      </pc:sldChg>
      <pc:sldChg chg="ord">
        <pc:chgData name="DO Cao tri" userId="8a4d30ce-ae00-41a4-9454-2cc5f8560419" providerId="ADAL" clId="{EA5F530C-1630-483A-8814-F6458B9BCC44}" dt="2022-02-17T10:43:23.832" v="14"/>
        <pc:sldMkLst>
          <pc:docMk/>
          <pc:sldMk cId="708383582" sldId="3166"/>
        </pc:sldMkLst>
      </pc:sldChg>
      <pc:sldChg chg="ord">
        <pc:chgData name="DO Cao tri" userId="8a4d30ce-ae00-41a4-9454-2cc5f8560419" providerId="ADAL" clId="{EA5F530C-1630-483A-8814-F6458B9BCC44}" dt="2022-02-17T10:35:59.859" v="7"/>
        <pc:sldMkLst>
          <pc:docMk/>
          <pc:sldMk cId="2463719121" sldId="3167"/>
        </pc:sldMkLst>
      </pc:sldChg>
      <pc:sldChg chg="ord">
        <pc:chgData name="DO Cao tri" userId="8a4d30ce-ae00-41a4-9454-2cc5f8560419" providerId="ADAL" clId="{EA5F530C-1630-483A-8814-F6458B9BCC44}" dt="2022-02-17T10:34:52.790" v="5"/>
        <pc:sldMkLst>
          <pc:docMk/>
          <pc:sldMk cId="3289138399" sldId="3168"/>
        </pc:sldMkLst>
      </pc:sldChg>
      <pc:sldChg chg="modSp mod">
        <pc:chgData name="DO Cao tri" userId="8a4d30ce-ae00-41a4-9454-2cc5f8560419" providerId="ADAL" clId="{EA5F530C-1630-483A-8814-F6458B9BCC44}" dt="2022-02-17T10:37:16.370" v="9" actId="207"/>
        <pc:sldMkLst>
          <pc:docMk/>
          <pc:sldMk cId="977501518" sldId="3215"/>
        </pc:sldMkLst>
        <pc:spChg chg="mod">
          <ac:chgData name="DO Cao tri" userId="8a4d30ce-ae00-41a4-9454-2cc5f8560419" providerId="ADAL" clId="{EA5F530C-1630-483A-8814-F6458B9BCC44}" dt="2022-02-17T10:37:16.370" v="9" actId="207"/>
          <ac:spMkLst>
            <pc:docMk/>
            <pc:sldMk cId="977501518" sldId="3215"/>
            <ac:spMk id="12" creationId="{0F1792E4-E6C0-4765-8873-0ABD07981C66}"/>
          </ac:spMkLst>
        </pc:spChg>
      </pc:sldChg>
      <pc:sldChg chg="modSp add mod">
        <pc:chgData name="DO Cao tri" userId="8a4d30ce-ae00-41a4-9454-2cc5f8560419" providerId="ADAL" clId="{EA5F530C-1630-483A-8814-F6458B9BCC44}" dt="2022-04-01T06:00:06.445" v="228" actId="1036"/>
        <pc:sldMkLst>
          <pc:docMk/>
          <pc:sldMk cId="253469325" sldId="3217"/>
        </pc:sldMkLst>
        <pc:spChg chg="mod">
          <ac:chgData name="DO Cao tri" userId="8a4d30ce-ae00-41a4-9454-2cc5f8560419" providerId="ADAL" clId="{EA5F530C-1630-483A-8814-F6458B9BCC44}" dt="2022-04-01T05:57:46.865" v="52" actId="20577"/>
          <ac:spMkLst>
            <pc:docMk/>
            <pc:sldMk cId="253469325" sldId="3217"/>
            <ac:spMk id="25" creationId="{058A52E3-CE6A-4F1F-B7CF-D40791430261}"/>
          </ac:spMkLst>
        </pc:spChg>
        <pc:spChg chg="mod">
          <ac:chgData name="DO Cao tri" userId="8a4d30ce-ae00-41a4-9454-2cc5f8560419" providerId="ADAL" clId="{EA5F530C-1630-483A-8814-F6458B9BCC44}" dt="2022-04-01T05:58:17.604" v="179" actId="20577"/>
          <ac:spMkLst>
            <pc:docMk/>
            <pc:sldMk cId="253469325" sldId="3217"/>
            <ac:spMk id="26" creationId="{3AD3B0D7-ED9B-4B60-A6A2-B41C7AA700E6}"/>
          </ac:spMkLst>
        </pc:spChg>
        <pc:spChg chg="mod">
          <ac:chgData name="DO Cao tri" userId="8a4d30ce-ae00-41a4-9454-2cc5f8560419" providerId="ADAL" clId="{EA5F530C-1630-483A-8814-F6458B9BCC44}" dt="2022-04-01T05:59:30.327" v="222" actId="20577"/>
          <ac:spMkLst>
            <pc:docMk/>
            <pc:sldMk cId="253469325" sldId="3217"/>
            <ac:spMk id="55" creationId="{6499F7B1-E960-4739-A582-86ED68B24998}"/>
          </ac:spMkLst>
        </pc:spChg>
        <pc:spChg chg="mod">
          <ac:chgData name="DO Cao tri" userId="8a4d30ce-ae00-41a4-9454-2cc5f8560419" providerId="ADAL" clId="{EA5F530C-1630-483A-8814-F6458B9BCC44}" dt="2022-04-01T05:57:26.352" v="32" actId="20577"/>
          <ac:spMkLst>
            <pc:docMk/>
            <pc:sldMk cId="253469325" sldId="3217"/>
            <ac:spMk id="57" creationId="{0334D1FB-E62E-4856-8371-2121CC3D87A0}"/>
          </ac:spMkLst>
        </pc:spChg>
        <pc:spChg chg="mod">
          <ac:chgData name="DO Cao tri" userId="8a4d30ce-ae00-41a4-9454-2cc5f8560419" providerId="ADAL" clId="{EA5F530C-1630-483A-8814-F6458B9BCC44}" dt="2022-04-01T05:59:24.579" v="209" actId="20577"/>
          <ac:spMkLst>
            <pc:docMk/>
            <pc:sldMk cId="253469325" sldId="3217"/>
            <ac:spMk id="61" creationId="{EAFAFB22-3063-43CD-A31A-DDABBEED10A7}"/>
          </ac:spMkLst>
        </pc:spChg>
        <pc:grpChg chg="mod">
          <ac:chgData name="DO Cao tri" userId="8a4d30ce-ae00-41a4-9454-2cc5f8560419" providerId="ADAL" clId="{EA5F530C-1630-483A-8814-F6458B9BCC44}" dt="2022-04-01T05:58:57.637" v="181" actId="14826"/>
          <ac:grpSpMkLst>
            <pc:docMk/>
            <pc:sldMk cId="253469325" sldId="3217"/>
            <ac:grpSpMk id="27" creationId="{06AADE9A-B935-43CC-BA79-FBCCE78DB640}"/>
          </ac:grpSpMkLst>
        </pc:grpChg>
        <pc:picChg chg="mod">
          <ac:chgData name="DO Cao tri" userId="8a4d30ce-ae00-41a4-9454-2cc5f8560419" providerId="ADAL" clId="{EA5F530C-1630-483A-8814-F6458B9BCC44}" dt="2022-04-01T05:58:57.637" v="181" actId="14826"/>
          <ac:picMkLst>
            <pc:docMk/>
            <pc:sldMk cId="253469325" sldId="3217"/>
            <ac:picMk id="28" creationId="{FF6EF11B-AA27-408A-839E-CA013A958D72}"/>
          </ac:picMkLst>
        </pc:picChg>
        <pc:picChg chg="mod">
          <ac:chgData name="DO Cao tri" userId="8a4d30ce-ae00-41a4-9454-2cc5f8560419" providerId="ADAL" clId="{EA5F530C-1630-483A-8814-F6458B9BCC44}" dt="2022-04-01T05:58:57.637" v="181" actId="14826"/>
          <ac:picMkLst>
            <pc:docMk/>
            <pc:sldMk cId="253469325" sldId="3217"/>
            <ac:picMk id="29" creationId="{BD6B754F-CA78-4E4A-845E-74495FDD35E5}"/>
          </ac:picMkLst>
        </pc:picChg>
        <pc:picChg chg="mod">
          <ac:chgData name="DO Cao tri" userId="8a4d30ce-ae00-41a4-9454-2cc5f8560419" providerId="ADAL" clId="{EA5F530C-1630-483A-8814-F6458B9BCC44}" dt="2022-04-01T06:00:06.445" v="228" actId="1036"/>
          <ac:picMkLst>
            <pc:docMk/>
            <pc:sldMk cId="253469325" sldId="3217"/>
            <ac:picMk id="66" creationId="{9FE41F9D-5E3F-4FE8-A1B1-C60274992AC8}"/>
          </ac:picMkLst>
        </pc:picChg>
      </pc:sldChg>
      <pc:sldChg chg="addSp delSp modSp add mod">
        <pc:chgData name="DO Cao tri" userId="8a4d30ce-ae00-41a4-9454-2cc5f8560419" providerId="ADAL" clId="{EA5F530C-1630-483A-8814-F6458B9BCC44}" dt="2022-04-01T06:18:41.312" v="461" actId="14826"/>
        <pc:sldMkLst>
          <pc:docMk/>
          <pc:sldMk cId="3804872067" sldId="3218"/>
        </pc:sldMkLst>
        <pc:spChg chg="mod">
          <ac:chgData name="DO Cao tri" userId="8a4d30ce-ae00-41a4-9454-2cc5f8560419" providerId="ADAL" clId="{EA5F530C-1630-483A-8814-F6458B9BCC44}" dt="2022-04-01T06:00:27.748" v="242" actId="20577"/>
          <ac:spMkLst>
            <pc:docMk/>
            <pc:sldMk cId="3804872067" sldId="3218"/>
            <ac:spMk id="6" creationId="{B4743BC7-A217-4053-B4C6-BF41B372C883}"/>
          </ac:spMkLst>
        </pc:spChg>
        <pc:spChg chg="mod">
          <ac:chgData name="DO Cao tri" userId="8a4d30ce-ae00-41a4-9454-2cc5f8560419" providerId="ADAL" clId="{EA5F530C-1630-483A-8814-F6458B9BCC44}" dt="2022-04-01T06:02:51.754" v="414" actId="14100"/>
          <ac:spMkLst>
            <pc:docMk/>
            <pc:sldMk cId="3804872067" sldId="3218"/>
            <ac:spMk id="7" creationId="{28EB185B-9BC5-4CAA-8CE8-E2EA31A0AC3B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8" creationId="{5D5B80F8-E3EE-4484-BA7B-96A47858F9DD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9" creationId="{DD4E7D90-5686-4525-A1DD-5310594532FB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11" creationId="{F91B120B-2543-4CCF-A66E-C6A2B40C38BF}"/>
          </ac:spMkLst>
        </pc:spChg>
        <pc:spChg chg="mod">
          <ac:chgData name="DO Cao tri" userId="8a4d30ce-ae00-41a4-9454-2cc5f8560419" providerId="ADAL" clId="{EA5F530C-1630-483A-8814-F6458B9BCC44}" dt="2022-04-01T06:00:37.094" v="243" actId="14100"/>
          <ac:spMkLst>
            <pc:docMk/>
            <pc:sldMk cId="3804872067" sldId="3218"/>
            <ac:spMk id="12" creationId="{0F1792E4-E6C0-4765-8873-0ABD07981C66}"/>
          </ac:spMkLst>
        </pc:spChg>
        <pc:spChg chg="mod">
          <ac:chgData name="DO Cao tri" userId="8a4d30ce-ae00-41a4-9454-2cc5f8560419" providerId="ADAL" clId="{EA5F530C-1630-483A-8814-F6458B9BCC44}" dt="2022-04-01T06:00:41.329" v="244" actId="1076"/>
          <ac:spMkLst>
            <pc:docMk/>
            <pc:sldMk cId="3804872067" sldId="3218"/>
            <ac:spMk id="13" creationId="{64C63BC8-2B8C-4732-9E1F-FD40AA54F03C}"/>
          </ac:spMkLst>
        </pc:spChg>
        <pc:spChg chg="mod">
          <ac:chgData name="DO Cao tri" userId="8a4d30ce-ae00-41a4-9454-2cc5f8560419" providerId="ADAL" clId="{EA5F530C-1630-483A-8814-F6458B9BCC44}" dt="2022-04-01T06:00:50.549" v="245" actId="164"/>
          <ac:spMkLst>
            <pc:docMk/>
            <pc:sldMk cId="3804872067" sldId="3218"/>
            <ac:spMk id="14" creationId="{9AA57946-1A50-4134-980B-217D3BC4A5E3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16" creationId="{B3C42E89-5F09-4E3D-ADC1-82A629B7977D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17" creationId="{DD136CC0-5C20-4262-BD35-7CD4BCBE4C2E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18" creationId="{0C1AA714-B41B-4992-B3DE-576EEC804AE6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19" creationId="{DB293617-2780-45E2-B22F-98BC870243FB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20" creationId="{4F6EE21A-3CE8-4019-B55D-9E7BA0BFBD56}"/>
          </ac:spMkLst>
        </pc:spChg>
        <pc:spChg chg="del">
          <ac:chgData name="DO Cao tri" userId="8a4d30ce-ae00-41a4-9454-2cc5f8560419" providerId="ADAL" clId="{EA5F530C-1630-483A-8814-F6458B9BCC44}" dt="2022-04-01T06:01:05.015" v="250" actId="478"/>
          <ac:spMkLst>
            <pc:docMk/>
            <pc:sldMk cId="3804872067" sldId="3218"/>
            <ac:spMk id="21" creationId="{E36FC109-22B3-4EF5-91E6-99C590E1AD1A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4" creationId="{6E114E44-E33D-4AD2-800D-E576CE664283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5" creationId="{7738AC04-30DF-435E-B578-5A37765F71EA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6" creationId="{644195AD-3738-4F32-B827-FC99835D2F3C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7" creationId="{A263412E-97E7-45D9-84D7-7C74D556D032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8" creationId="{4483AA6F-9E4C-420B-8A00-6756E4A6A6FE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29" creationId="{3198FB35-27EF-4C52-9849-07A2938DEB1D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30" creationId="{FD2BB05F-FD1B-464D-83AA-FE3F954A51A0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31" creationId="{F46BB411-E2AD-480D-AB5A-6C5A6FB5A5B5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32" creationId="{53DD9998-BB77-453D-A358-8D4A7AD4990A}"/>
          </ac:spMkLst>
        </pc:spChg>
        <pc:spChg chg="del">
          <ac:chgData name="DO Cao tri" userId="8a4d30ce-ae00-41a4-9454-2cc5f8560419" providerId="ADAL" clId="{EA5F530C-1630-483A-8814-F6458B9BCC44}" dt="2022-04-01T06:00:22.919" v="230" actId="478"/>
          <ac:spMkLst>
            <pc:docMk/>
            <pc:sldMk cId="3804872067" sldId="3218"/>
            <ac:spMk id="33" creationId="{49D223BF-A86F-40B6-B4C5-DDE32EF856AA}"/>
          </ac:spMkLst>
        </pc:spChg>
        <pc:spChg chg="add mod">
          <ac:chgData name="DO Cao tri" userId="8a4d30ce-ae00-41a4-9454-2cc5f8560419" providerId="ADAL" clId="{EA5F530C-1630-483A-8814-F6458B9BCC44}" dt="2022-04-01T06:00:23.219" v="231"/>
          <ac:spMkLst>
            <pc:docMk/>
            <pc:sldMk cId="3804872067" sldId="3218"/>
            <ac:spMk id="39" creationId="{8DE508F4-DF18-4021-BEF1-CB80F9397317}"/>
          </ac:spMkLst>
        </pc:spChg>
        <pc:spChg chg="add mod">
          <ac:chgData name="DO Cao tri" userId="8a4d30ce-ae00-41a4-9454-2cc5f8560419" providerId="ADAL" clId="{EA5F530C-1630-483A-8814-F6458B9BCC44}" dt="2022-04-01T06:00:23.219" v="231"/>
          <ac:spMkLst>
            <pc:docMk/>
            <pc:sldMk cId="3804872067" sldId="3218"/>
            <ac:spMk id="40" creationId="{40B1DDCD-70A9-468C-8D73-B6C0ECEDDC84}"/>
          </ac:spMkLst>
        </pc:spChg>
        <pc:spChg chg="add mod">
          <ac:chgData name="DO Cao tri" userId="8a4d30ce-ae00-41a4-9454-2cc5f8560419" providerId="ADAL" clId="{EA5F530C-1630-483A-8814-F6458B9BCC44}" dt="2022-04-01T06:17:14.362" v="457"/>
          <ac:spMkLst>
            <pc:docMk/>
            <pc:sldMk cId="3804872067" sldId="3218"/>
            <ac:spMk id="41" creationId="{9EFC6AC2-6BEA-405D-8F5C-724BDC4E11CD}"/>
          </ac:spMkLst>
        </pc:spChg>
        <pc:spChg chg="add mod">
          <ac:chgData name="DO Cao tri" userId="8a4d30ce-ae00-41a4-9454-2cc5f8560419" providerId="ADAL" clId="{EA5F530C-1630-483A-8814-F6458B9BCC44}" dt="2022-04-01T06:17:09.360" v="455"/>
          <ac:spMkLst>
            <pc:docMk/>
            <pc:sldMk cId="3804872067" sldId="3218"/>
            <ac:spMk id="42" creationId="{951433C2-CDFF-4608-B2A7-43EFB4E9A7CA}"/>
          </ac:spMkLst>
        </pc:spChg>
        <pc:spChg chg="add mod">
          <ac:chgData name="DO Cao tri" userId="8a4d30ce-ae00-41a4-9454-2cc5f8560419" providerId="ADAL" clId="{EA5F530C-1630-483A-8814-F6458B9BCC44}" dt="2022-04-01T06:16:54.118" v="451"/>
          <ac:spMkLst>
            <pc:docMk/>
            <pc:sldMk cId="3804872067" sldId="3218"/>
            <ac:spMk id="43" creationId="{536ABA9F-4D4B-4862-A126-9D5526749870}"/>
          </ac:spMkLst>
        </pc:spChg>
        <pc:spChg chg="add mod">
          <ac:chgData name="DO Cao tri" userId="8a4d30ce-ae00-41a4-9454-2cc5f8560419" providerId="ADAL" clId="{EA5F530C-1630-483A-8814-F6458B9BCC44}" dt="2022-04-01T06:16:59.889" v="453"/>
          <ac:spMkLst>
            <pc:docMk/>
            <pc:sldMk cId="3804872067" sldId="3218"/>
            <ac:spMk id="44" creationId="{D0175FCE-09BC-4A78-9B7B-788C11DEBFC5}"/>
          </ac:spMkLst>
        </pc:spChg>
        <pc:spChg chg="mod">
          <ac:chgData name="DO Cao tri" userId="8a4d30ce-ae00-41a4-9454-2cc5f8560419" providerId="ADAL" clId="{EA5F530C-1630-483A-8814-F6458B9BCC44}" dt="2022-04-01T06:17:35.492" v="458" actId="14826"/>
          <ac:spMkLst>
            <pc:docMk/>
            <pc:sldMk cId="3804872067" sldId="3218"/>
            <ac:spMk id="49" creationId="{CBA4197A-A427-4B8D-8C84-DA096E15229B}"/>
          </ac:spMkLst>
        </pc:spChg>
        <pc:spChg chg="mod">
          <ac:chgData name="DO Cao tri" userId="8a4d30ce-ae00-41a4-9454-2cc5f8560419" providerId="ADAL" clId="{EA5F530C-1630-483A-8814-F6458B9BCC44}" dt="2022-04-01T06:17:35.492" v="458" actId="14826"/>
          <ac:spMkLst>
            <pc:docMk/>
            <pc:sldMk cId="3804872067" sldId="3218"/>
            <ac:spMk id="50" creationId="{E6BDD3B6-872A-4BA7-9A2F-7F0D05ADFF7F}"/>
          </ac:spMkLst>
        </pc:spChg>
        <pc:spChg chg="mod">
          <ac:chgData name="DO Cao tri" userId="8a4d30ce-ae00-41a4-9454-2cc5f8560419" providerId="ADAL" clId="{EA5F530C-1630-483A-8814-F6458B9BCC44}" dt="2022-04-01T06:17:35.492" v="458" actId="14826"/>
          <ac:spMkLst>
            <pc:docMk/>
            <pc:sldMk cId="3804872067" sldId="3218"/>
            <ac:spMk id="51" creationId="{21DB2C9F-669A-4BD4-B434-A3882C5DC15F}"/>
          </ac:spMkLst>
        </pc:spChg>
        <pc:spChg chg="mod">
          <ac:chgData name="DO Cao tri" userId="8a4d30ce-ae00-41a4-9454-2cc5f8560419" providerId="ADAL" clId="{EA5F530C-1630-483A-8814-F6458B9BCC44}" dt="2022-04-01T06:18:41.312" v="461" actId="14826"/>
          <ac:spMkLst>
            <pc:docMk/>
            <pc:sldMk cId="3804872067" sldId="3218"/>
            <ac:spMk id="54" creationId="{D351672B-1FE9-41AB-9E58-7EEECACB05FA}"/>
          </ac:spMkLst>
        </pc:spChg>
        <pc:spChg chg="mod">
          <ac:chgData name="DO Cao tri" userId="8a4d30ce-ae00-41a4-9454-2cc5f8560419" providerId="ADAL" clId="{EA5F530C-1630-483A-8814-F6458B9BCC44}" dt="2022-04-01T06:18:41.312" v="461" actId="14826"/>
          <ac:spMkLst>
            <pc:docMk/>
            <pc:sldMk cId="3804872067" sldId="3218"/>
            <ac:spMk id="55" creationId="{D32F5445-8371-48A5-8FA4-FFA6B028AB63}"/>
          </ac:spMkLst>
        </pc:spChg>
        <pc:spChg chg="mod">
          <ac:chgData name="DO Cao tri" userId="8a4d30ce-ae00-41a4-9454-2cc5f8560419" providerId="ADAL" clId="{EA5F530C-1630-483A-8814-F6458B9BCC44}" dt="2022-04-01T06:18:41.312" v="461" actId="14826"/>
          <ac:spMkLst>
            <pc:docMk/>
            <pc:sldMk cId="3804872067" sldId="3218"/>
            <ac:spMk id="56" creationId="{18E0A97F-E2E2-4616-8C9E-EB1F88F726A6}"/>
          </ac:spMkLst>
        </pc:spChg>
        <pc:spChg chg="mod">
          <ac:chgData name="DO Cao tri" userId="8a4d30ce-ae00-41a4-9454-2cc5f8560419" providerId="ADAL" clId="{EA5F530C-1630-483A-8814-F6458B9BCC44}" dt="2022-04-01T06:17:57.233" v="459" actId="14826"/>
          <ac:spMkLst>
            <pc:docMk/>
            <pc:sldMk cId="3804872067" sldId="3218"/>
            <ac:spMk id="59" creationId="{84A3C764-64F9-43D3-9182-EA2C14750083}"/>
          </ac:spMkLst>
        </pc:spChg>
        <pc:spChg chg="mod">
          <ac:chgData name="DO Cao tri" userId="8a4d30ce-ae00-41a4-9454-2cc5f8560419" providerId="ADAL" clId="{EA5F530C-1630-483A-8814-F6458B9BCC44}" dt="2022-04-01T06:17:57.233" v="459" actId="14826"/>
          <ac:spMkLst>
            <pc:docMk/>
            <pc:sldMk cId="3804872067" sldId="3218"/>
            <ac:spMk id="60" creationId="{02D5A9AD-9412-4482-B55A-9A3DDE202E77}"/>
          </ac:spMkLst>
        </pc:spChg>
        <pc:spChg chg="mod">
          <ac:chgData name="DO Cao tri" userId="8a4d30ce-ae00-41a4-9454-2cc5f8560419" providerId="ADAL" clId="{EA5F530C-1630-483A-8814-F6458B9BCC44}" dt="2022-04-01T06:17:57.233" v="459" actId="14826"/>
          <ac:spMkLst>
            <pc:docMk/>
            <pc:sldMk cId="3804872067" sldId="3218"/>
            <ac:spMk id="61" creationId="{C3B665D3-9A3A-4F62-AB8A-D1968B793A1A}"/>
          </ac:spMkLst>
        </pc:spChg>
        <pc:spChg chg="mod">
          <ac:chgData name="DO Cao tri" userId="8a4d30ce-ae00-41a4-9454-2cc5f8560419" providerId="ADAL" clId="{EA5F530C-1630-483A-8814-F6458B9BCC44}" dt="2022-04-01T06:18:24.047" v="460" actId="14826"/>
          <ac:spMkLst>
            <pc:docMk/>
            <pc:sldMk cId="3804872067" sldId="3218"/>
            <ac:spMk id="64" creationId="{AFA3FA52-A6E9-45E8-935A-58765706817E}"/>
          </ac:spMkLst>
        </pc:spChg>
        <pc:spChg chg="mod">
          <ac:chgData name="DO Cao tri" userId="8a4d30ce-ae00-41a4-9454-2cc5f8560419" providerId="ADAL" clId="{EA5F530C-1630-483A-8814-F6458B9BCC44}" dt="2022-04-01T06:18:24.047" v="460" actId="14826"/>
          <ac:spMkLst>
            <pc:docMk/>
            <pc:sldMk cId="3804872067" sldId="3218"/>
            <ac:spMk id="65" creationId="{F8DFA9A0-709D-441D-8289-5D6E8465F675}"/>
          </ac:spMkLst>
        </pc:spChg>
        <pc:spChg chg="mod">
          <ac:chgData name="DO Cao tri" userId="8a4d30ce-ae00-41a4-9454-2cc5f8560419" providerId="ADAL" clId="{EA5F530C-1630-483A-8814-F6458B9BCC44}" dt="2022-04-01T06:18:24.047" v="460" actId="14826"/>
          <ac:spMkLst>
            <pc:docMk/>
            <pc:sldMk cId="3804872067" sldId="3218"/>
            <ac:spMk id="66" creationId="{D90824CF-5462-4186-ACAA-5F9FDE4C81F9}"/>
          </ac:spMkLst>
        </pc:spChg>
        <pc:spChg chg="add del mod">
          <ac:chgData name="DO Cao tri" userId="8a4d30ce-ae00-41a4-9454-2cc5f8560419" providerId="ADAL" clId="{EA5F530C-1630-483A-8814-F6458B9BCC44}" dt="2022-04-01T06:02:44.594" v="408"/>
          <ac:spMkLst>
            <pc:docMk/>
            <pc:sldMk cId="3804872067" sldId="3218"/>
            <ac:spMk id="68" creationId="{6504F2AD-23C5-4C27-97DA-A65AA80A519D}"/>
          </ac:spMkLst>
        </pc:spChg>
        <pc:spChg chg="add del mod">
          <ac:chgData name="DO Cao tri" userId="8a4d30ce-ae00-41a4-9454-2cc5f8560419" providerId="ADAL" clId="{EA5F530C-1630-483A-8814-F6458B9BCC44}" dt="2022-04-01T06:02:50.261" v="413"/>
          <ac:spMkLst>
            <pc:docMk/>
            <pc:sldMk cId="3804872067" sldId="3218"/>
            <ac:spMk id="69" creationId="{04BB8A1C-E73F-435C-AE20-57B783231EAB}"/>
          </ac:spMkLst>
        </pc:spChg>
        <pc:spChg chg="add mod">
          <ac:chgData name="DO Cao tri" userId="8a4d30ce-ae00-41a4-9454-2cc5f8560419" providerId="ADAL" clId="{EA5F530C-1630-483A-8814-F6458B9BCC44}" dt="2022-04-01T06:02:54.953" v="416" actId="1076"/>
          <ac:spMkLst>
            <pc:docMk/>
            <pc:sldMk cId="3804872067" sldId="3218"/>
            <ac:spMk id="70" creationId="{E9892D96-269E-4703-B61D-F75E46238668}"/>
          </ac:spMkLst>
        </pc:spChg>
        <pc:spChg chg="add mod">
          <ac:chgData name="DO Cao tri" userId="8a4d30ce-ae00-41a4-9454-2cc5f8560419" providerId="ADAL" clId="{EA5F530C-1630-483A-8814-F6458B9BCC44}" dt="2022-04-01T06:02:59.815" v="418" actId="1076"/>
          <ac:spMkLst>
            <pc:docMk/>
            <pc:sldMk cId="3804872067" sldId="3218"/>
            <ac:spMk id="71" creationId="{0A4A7BD1-EFC3-4EC5-A76D-C83FCED73C87}"/>
          </ac:spMkLst>
        </pc:spChg>
        <pc:spChg chg="add mod">
          <ac:chgData name="DO Cao tri" userId="8a4d30ce-ae00-41a4-9454-2cc5f8560419" providerId="ADAL" clId="{EA5F530C-1630-483A-8814-F6458B9BCC44}" dt="2022-04-01T06:03:03.862" v="420" actId="1076"/>
          <ac:spMkLst>
            <pc:docMk/>
            <pc:sldMk cId="3804872067" sldId="3218"/>
            <ac:spMk id="72" creationId="{DC172878-587E-48E0-9431-57DCF1708292}"/>
          </ac:spMkLst>
        </pc:spChg>
        <pc:grpChg chg="add mod">
          <ac:chgData name="DO Cao tri" userId="8a4d30ce-ae00-41a4-9454-2cc5f8560419" providerId="ADAL" clId="{EA5F530C-1630-483A-8814-F6458B9BCC44}" dt="2022-04-01T06:00:54.756" v="249" actId="1036"/>
          <ac:grpSpMkLst>
            <pc:docMk/>
            <pc:sldMk cId="3804872067" sldId="3218"/>
            <ac:grpSpMk id="2" creationId="{D879B165-78CE-49FB-9D29-86E6DFCED08D}"/>
          </ac:grpSpMkLst>
        </pc:grpChg>
        <pc:grpChg chg="add mod">
          <ac:chgData name="DO Cao tri" userId="8a4d30ce-ae00-41a4-9454-2cc5f8560419" providerId="ADAL" clId="{EA5F530C-1630-483A-8814-F6458B9BCC44}" dt="2022-04-01T06:17:35.492" v="458" actId="14826"/>
          <ac:grpSpMkLst>
            <pc:docMk/>
            <pc:sldMk cId="3804872067" sldId="3218"/>
            <ac:grpSpMk id="48" creationId="{A5D3B7F8-33AE-4E16-AB2D-2841A6AA3DBD}"/>
          </ac:grpSpMkLst>
        </pc:grpChg>
        <pc:grpChg chg="add mod">
          <ac:chgData name="DO Cao tri" userId="8a4d30ce-ae00-41a4-9454-2cc5f8560419" providerId="ADAL" clId="{EA5F530C-1630-483A-8814-F6458B9BCC44}" dt="2022-04-01T06:18:41.312" v="461" actId="14826"/>
          <ac:grpSpMkLst>
            <pc:docMk/>
            <pc:sldMk cId="3804872067" sldId="3218"/>
            <ac:grpSpMk id="53" creationId="{F2504B3F-F5A3-4C17-BC01-F8F57A8D3754}"/>
          </ac:grpSpMkLst>
        </pc:grpChg>
        <pc:grpChg chg="add mod">
          <ac:chgData name="DO Cao tri" userId="8a4d30ce-ae00-41a4-9454-2cc5f8560419" providerId="ADAL" clId="{EA5F530C-1630-483A-8814-F6458B9BCC44}" dt="2022-04-01T06:17:57.233" v="459" actId="14826"/>
          <ac:grpSpMkLst>
            <pc:docMk/>
            <pc:sldMk cId="3804872067" sldId="3218"/>
            <ac:grpSpMk id="58" creationId="{0F3C5B02-3310-40DA-9A3C-0F2DCD5F214A}"/>
          </ac:grpSpMkLst>
        </pc:grpChg>
        <pc:grpChg chg="add mod">
          <ac:chgData name="DO Cao tri" userId="8a4d30ce-ae00-41a4-9454-2cc5f8560419" providerId="ADAL" clId="{EA5F530C-1630-483A-8814-F6458B9BCC44}" dt="2022-04-01T06:18:24.047" v="460" actId="14826"/>
          <ac:grpSpMkLst>
            <pc:docMk/>
            <pc:sldMk cId="3804872067" sldId="3218"/>
            <ac:grpSpMk id="63" creationId="{237E2DE9-3FF6-47B2-AA02-F9239456DA14}"/>
          </ac:grpSpMkLst>
        </pc:grpChg>
        <pc:picChg chg="del">
          <ac:chgData name="DO Cao tri" userId="8a4d30ce-ae00-41a4-9454-2cc5f8560419" providerId="ADAL" clId="{EA5F530C-1630-483A-8814-F6458B9BCC44}" dt="2022-04-01T06:01:05.015" v="250" actId="478"/>
          <ac:picMkLst>
            <pc:docMk/>
            <pc:sldMk cId="3804872067" sldId="3218"/>
            <ac:picMk id="10" creationId="{C383DDBA-8F0D-4F1C-BB7C-C84CAA8E68F7}"/>
          </ac:picMkLst>
        </pc:picChg>
        <pc:picChg chg="mod">
          <ac:chgData name="DO Cao tri" userId="8a4d30ce-ae00-41a4-9454-2cc5f8560419" providerId="ADAL" clId="{EA5F530C-1630-483A-8814-F6458B9BCC44}" dt="2022-04-01T06:00:50.549" v="245" actId="164"/>
          <ac:picMkLst>
            <pc:docMk/>
            <pc:sldMk cId="3804872067" sldId="3218"/>
            <ac:picMk id="15" creationId="{4D20386C-8AE0-4563-94FC-D13DF5A0E894}"/>
          </ac:picMkLst>
        </pc:picChg>
        <pc:picChg chg="del">
          <ac:chgData name="DO Cao tri" userId="8a4d30ce-ae00-41a4-9454-2cc5f8560419" providerId="ADAL" clId="{EA5F530C-1630-483A-8814-F6458B9BCC44}" dt="2022-04-01T06:01:05.015" v="250" actId="478"/>
          <ac:picMkLst>
            <pc:docMk/>
            <pc:sldMk cId="3804872067" sldId="3218"/>
            <ac:picMk id="22" creationId="{7B571913-F1FA-4F8E-A248-C3407C29DB42}"/>
          </ac:picMkLst>
        </pc:picChg>
        <pc:picChg chg="del">
          <ac:chgData name="DO Cao tri" userId="8a4d30ce-ae00-41a4-9454-2cc5f8560419" providerId="ADAL" clId="{EA5F530C-1630-483A-8814-F6458B9BCC44}" dt="2022-04-01T06:01:05.015" v="250" actId="478"/>
          <ac:picMkLst>
            <pc:docMk/>
            <pc:sldMk cId="3804872067" sldId="3218"/>
            <ac:picMk id="23" creationId="{8D140356-F629-4C52-B8F7-BC487F6E0FAD}"/>
          </ac:picMkLst>
        </pc:picChg>
        <pc:picChg chg="del">
          <ac:chgData name="DO Cao tri" userId="8a4d30ce-ae00-41a4-9454-2cc5f8560419" providerId="ADAL" clId="{EA5F530C-1630-483A-8814-F6458B9BCC44}" dt="2022-04-01T06:00:22.919" v="230" actId="478"/>
          <ac:picMkLst>
            <pc:docMk/>
            <pc:sldMk cId="3804872067" sldId="3218"/>
            <ac:picMk id="34" creationId="{7E3B8195-FA29-4CDC-A79F-6AAC401F5F8F}"/>
          </ac:picMkLst>
        </pc:picChg>
        <pc:picChg chg="del">
          <ac:chgData name="DO Cao tri" userId="8a4d30ce-ae00-41a4-9454-2cc5f8560419" providerId="ADAL" clId="{EA5F530C-1630-483A-8814-F6458B9BCC44}" dt="2022-04-01T06:00:22.919" v="230" actId="478"/>
          <ac:picMkLst>
            <pc:docMk/>
            <pc:sldMk cId="3804872067" sldId="3218"/>
            <ac:picMk id="35" creationId="{CC2B2644-3ACE-4690-BCE7-DF24D9E79738}"/>
          </ac:picMkLst>
        </pc:picChg>
        <pc:picChg chg="del">
          <ac:chgData name="DO Cao tri" userId="8a4d30ce-ae00-41a4-9454-2cc5f8560419" providerId="ADAL" clId="{EA5F530C-1630-483A-8814-F6458B9BCC44}" dt="2022-04-01T06:00:22.919" v="230" actId="478"/>
          <ac:picMkLst>
            <pc:docMk/>
            <pc:sldMk cId="3804872067" sldId="3218"/>
            <ac:picMk id="36" creationId="{48384BDB-D894-4F1C-ACC4-3EFB835DB5F6}"/>
          </ac:picMkLst>
        </pc:picChg>
        <pc:picChg chg="del">
          <ac:chgData name="DO Cao tri" userId="8a4d30ce-ae00-41a4-9454-2cc5f8560419" providerId="ADAL" clId="{EA5F530C-1630-483A-8814-F6458B9BCC44}" dt="2022-04-01T06:00:22.919" v="230" actId="478"/>
          <ac:picMkLst>
            <pc:docMk/>
            <pc:sldMk cId="3804872067" sldId="3218"/>
            <ac:picMk id="37" creationId="{2112C918-32D8-4B61-99F4-F14E223A7094}"/>
          </ac:picMkLst>
        </pc:picChg>
        <pc:picChg chg="del">
          <ac:chgData name="DO Cao tri" userId="8a4d30ce-ae00-41a4-9454-2cc5f8560419" providerId="ADAL" clId="{EA5F530C-1630-483A-8814-F6458B9BCC44}" dt="2022-04-01T06:00:22.919" v="230" actId="478"/>
          <ac:picMkLst>
            <pc:docMk/>
            <pc:sldMk cId="3804872067" sldId="3218"/>
            <ac:picMk id="38" creationId="{2DFD4F56-B16C-4ACE-B624-2DA22884433E}"/>
          </ac:picMkLst>
        </pc:picChg>
        <pc:picChg chg="add mod">
          <ac:chgData name="DO Cao tri" userId="8a4d30ce-ae00-41a4-9454-2cc5f8560419" providerId="ADAL" clId="{EA5F530C-1630-483A-8814-F6458B9BCC44}" dt="2022-04-01T06:00:23.219" v="231"/>
          <ac:picMkLst>
            <pc:docMk/>
            <pc:sldMk cId="3804872067" sldId="3218"/>
            <ac:picMk id="45" creationId="{CFB61E4A-2037-400F-8033-5DF729E1753E}"/>
          </ac:picMkLst>
        </pc:picChg>
        <pc:picChg chg="add mod">
          <ac:chgData name="DO Cao tri" userId="8a4d30ce-ae00-41a4-9454-2cc5f8560419" providerId="ADAL" clId="{EA5F530C-1630-483A-8814-F6458B9BCC44}" dt="2022-04-01T06:00:23.219" v="231"/>
          <ac:picMkLst>
            <pc:docMk/>
            <pc:sldMk cId="3804872067" sldId="3218"/>
            <ac:picMk id="46" creationId="{8CB19E68-2B94-4766-A333-0657CB15BB9F}"/>
          </ac:picMkLst>
        </pc:picChg>
        <pc:picChg chg="add mod">
          <ac:chgData name="DO Cao tri" userId="8a4d30ce-ae00-41a4-9454-2cc5f8560419" providerId="ADAL" clId="{EA5F530C-1630-483A-8814-F6458B9BCC44}" dt="2022-04-01T06:00:23.219" v="231"/>
          <ac:picMkLst>
            <pc:docMk/>
            <pc:sldMk cId="3804872067" sldId="3218"/>
            <ac:picMk id="47" creationId="{B340F4C9-2195-43EA-8424-89C9B15CBEC0}"/>
          </ac:picMkLst>
        </pc:picChg>
        <pc:picChg chg="mod">
          <ac:chgData name="DO Cao tri" userId="8a4d30ce-ae00-41a4-9454-2cc5f8560419" providerId="ADAL" clId="{EA5F530C-1630-483A-8814-F6458B9BCC44}" dt="2022-04-01T06:17:35.492" v="458" actId="14826"/>
          <ac:picMkLst>
            <pc:docMk/>
            <pc:sldMk cId="3804872067" sldId="3218"/>
            <ac:picMk id="52" creationId="{476CF08B-4F44-48F6-8B75-4B6076F2EF56}"/>
          </ac:picMkLst>
        </pc:picChg>
        <pc:picChg chg="mod">
          <ac:chgData name="DO Cao tri" userId="8a4d30ce-ae00-41a4-9454-2cc5f8560419" providerId="ADAL" clId="{EA5F530C-1630-483A-8814-F6458B9BCC44}" dt="2022-04-01T06:18:41.312" v="461" actId="14826"/>
          <ac:picMkLst>
            <pc:docMk/>
            <pc:sldMk cId="3804872067" sldId="3218"/>
            <ac:picMk id="57" creationId="{DF51C370-E9D5-415A-B475-98499D9FB71A}"/>
          </ac:picMkLst>
        </pc:picChg>
        <pc:picChg chg="mod">
          <ac:chgData name="DO Cao tri" userId="8a4d30ce-ae00-41a4-9454-2cc5f8560419" providerId="ADAL" clId="{EA5F530C-1630-483A-8814-F6458B9BCC44}" dt="2022-04-01T06:17:57.233" v="459" actId="14826"/>
          <ac:picMkLst>
            <pc:docMk/>
            <pc:sldMk cId="3804872067" sldId="3218"/>
            <ac:picMk id="62" creationId="{F650F9C3-3D64-47ED-94CB-7408D24393A3}"/>
          </ac:picMkLst>
        </pc:picChg>
        <pc:picChg chg="mod">
          <ac:chgData name="DO Cao tri" userId="8a4d30ce-ae00-41a4-9454-2cc5f8560419" providerId="ADAL" clId="{EA5F530C-1630-483A-8814-F6458B9BCC44}" dt="2022-04-01T06:18:24.047" v="460" actId="14826"/>
          <ac:picMkLst>
            <pc:docMk/>
            <pc:sldMk cId="3804872067" sldId="3218"/>
            <ac:picMk id="67" creationId="{0C96CABA-48C2-4C79-9619-D5A2A326AF4B}"/>
          </ac:picMkLst>
        </pc:picChg>
      </pc:sldChg>
      <pc:sldChg chg="addSp delSp modSp add mod">
        <pc:chgData name="DO Cao tri" userId="8a4d30ce-ae00-41a4-9454-2cc5f8560419" providerId="ADAL" clId="{EA5F530C-1630-483A-8814-F6458B9BCC44}" dt="2022-04-01T06:11:17.025" v="449"/>
        <pc:sldMkLst>
          <pc:docMk/>
          <pc:sldMk cId="914657978" sldId="3219"/>
        </pc:sldMkLst>
        <pc:spChg chg="mod">
          <ac:chgData name="DO Cao tri" userId="8a4d30ce-ae00-41a4-9454-2cc5f8560419" providerId="ADAL" clId="{EA5F530C-1630-483A-8814-F6458B9BCC44}" dt="2022-04-01T06:10:00.211" v="424" actId="14100"/>
          <ac:spMkLst>
            <pc:docMk/>
            <pc:sldMk cId="914657978" sldId="3219"/>
            <ac:spMk id="6" creationId="{B4743BC7-A217-4053-B4C6-BF41B372C883}"/>
          </ac:spMkLst>
        </pc:spChg>
        <pc:spChg chg="mod">
          <ac:chgData name="DO Cao tri" userId="8a4d30ce-ae00-41a4-9454-2cc5f8560419" providerId="ADAL" clId="{EA5F530C-1630-483A-8814-F6458B9BCC44}" dt="2022-04-01T06:10:37.371" v="440" actId="1076"/>
          <ac:spMkLst>
            <pc:docMk/>
            <pc:sldMk cId="914657978" sldId="3219"/>
            <ac:spMk id="7" creationId="{28EB185B-9BC5-4CAA-8CE8-E2EA31A0AC3B}"/>
          </ac:spMkLst>
        </pc:spChg>
        <pc:spChg chg="mod">
          <ac:chgData name="DO Cao tri" userId="8a4d30ce-ae00-41a4-9454-2cc5f8560419" providerId="ADAL" clId="{EA5F530C-1630-483A-8814-F6458B9BCC44}" dt="2022-04-01T06:10:57.618" v="443"/>
          <ac:spMkLst>
            <pc:docMk/>
            <pc:sldMk cId="914657978" sldId="3219"/>
            <ac:spMk id="39" creationId="{8DE508F4-DF18-4021-BEF1-CB80F9397317}"/>
          </ac:spMkLst>
        </pc:spChg>
        <pc:spChg chg="mod">
          <ac:chgData name="DO Cao tri" userId="8a4d30ce-ae00-41a4-9454-2cc5f8560419" providerId="ADAL" clId="{EA5F530C-1630-483A-8814-F6458B9BCC44}" dt="2022-04-01T06:11:04.927" v="445"/>
          <ac:spMkLst>
            <pc:docMk/>
            <pc:sldMk cId="914657978" sldId="3219"/>
            <ac:spMk id="40" creationId="{40B1DDCD-70A9-468C-8D73-B6C0ECEDDC84}"/>
          </ac:spMkLst>
        </pc:spChg>
        <pc:spChg chg="mod">
          <ac:chgData name="DO Cao tri" userId="8a4d30ce-ae00-41a4-9454-2cc5f8560419" providerId="ADAL" clId="{EA5F530C-1630-483A-8814-F6458B9BCC44}" dt="2022-04-01T06:11:17.025" v="449"/>
          <ac:spMkLst>
            <pc:docMk/>
            <pc:sldMk cId="914657978" sldId="3219"/>
            <ac:spMk id="41" creationId="{9EFC6AC2-6BEA-405D-8F5C-724BDC4E11CD}"/>
          </ac:spMkLst>
        </pc:spChg>
        <pc:spChg chg="mod">
          <ac:chgData name="DO Cao tri" userId="8a4d30ce-ae00-41a4-9454-2cc5f8560419" providerId="ADAL" clId="{EA5F530C-1630-483A-8814-F6458B9BCC44}" dt="2022-04-01T06:11:13.009" v="447"/>
          <ac:spMkLst>
            <pc:docMk/>
            <pc:sldMk cId="914657978" sldId="3219"/>
            <ac:spMk id="42" creationId="{951433C2-CDFF-4608-B2A7-43EFB4E9A7CA}"/>
          </ac:spMkLst>
        </pc:spChg>
        <pc:spChg chg="add mod">
          <ac:chgData name="DO Cao tri" userId="8a4d30ce-ae00-41a4-9454-2cc5f8560419" providerId="ADAL" clId="{EA5F530C-1630-483A-8814-F6458B9BCC44}" dt="2022-04-01T06:10:44.036" v="441" actId="1076"/>
          <ac:spMkLst>
            <pc:docMk/>
            <pc:sldMk cId="914657978" sldId="3219"/>
            <ac:spMk id="68" creationId="{842A10AA-5165-40BB-814E-36AEA2644827}"/>
          </ac:spMkLst>
        </pc:spChg>
        <pc:spChg chg="add mod">
          <ac:chgData name="DO Cao tri" userId="8a4d30ce-ae00-41a4-9454-2cc5f8560419" providerId="ADAL" clId="{EA5F530C-1630-483A-8814-F6458B9BCC44}" dt="2022-04-01T06:10:34.968" v="439" actId="14100"/>
          <ac:spMkLst>
            <pc:docMk/>
            <pc:sldMk cId="914657978" sldId="3219"/>
            <ac:spMk id="69" creationId="{FC7DD957-9E68-4A67-B94F-82B5907FA576}"/>
          </ac:spMkLst>
        </pc:spChg>
        <pc:spChg chg="del">
          <ac:chgData name="DO Cao tri" userId="8a4d30ce-ae00-41a4-9454-2cc5f8560419" providerId="ADAL" clId="{EA5F530C-1630-483A-8814-F6458B9BCC44}" dt="2022-04-01T06:10:12.598" v="430" actId="478"/>
          <ac:spMkLst>
            <pc:docMk/>
            <pc:sldMk cId="914657978" sldId="3219"/>
            <ac:spMk id="70" creationId="{E9892D96-269E-4703-B61D-F75E46238668}"/>
          </ac:spMkLst>
        </pc:spChg>
        <pc:spChg chg="del">
          <ac:chgData name="DO Cao tri" userId="8a4d30ce-ae00-41a4-9454-2cc5f8560419" providerId="ADAL" clId="{EA5F530C-1630-483A-8814-F6458B9BCC44}" dt="2022-04-01T06:10:11.464" v="428" actId="478"/>
          <ac:spMkLst>
            <pc:docMk/>
            <pc:sldMk cId="914657978" sldId="3219"/>
            <ac:spMk id="71" creationId="{0A4A7BD1-EFC3-4EC5-A76D-C83FCED73C87}"/>
          </ac:spMkLst>
        </pc:spChg>
        <pc:spChg chg="del">
          <ac:chgData name="DO Cao tri" userId="8a4d30ce-ae00-41a4-9454-2cc5f8560419" providerId="ADAL" clId="{EA5F530C-1630-483A-8814-F6458B9BCC44}" dt="2022-04-01T06:10:12.097" v="429" actId="478"/>
          <ac:spMkLst>
            <pc:docMk/>
            <pc:sldMk cId="914657978" sldId="3219"/>
            <ac:spMk id="72" creationId="{DC172878-587E-48E0-9431-57DCF1708292}"/>
          </ac:spMkLst>
        </pc:spChg>
        <pc:spChg chg="add mod">
          <ac:chgData name="DO Cao tri" userId="8a4d30ce-ae00-41a4-9454-2cc5f8560419" providerId="ADAL" clId="{EA5F530C-1630-483A-8814-F6458B9BCC44}" dt="2022-04-01T06:10:34.968" v="439" actId="14100"/>
          <ac:spMkLst>
            <pc:docMk/>
            <pc:sldMk cId="914657978" sldId="3219"/>
            <ac:spMk id="73" creationId="{28EE8915-F456-4A0D-BD34-23CF06139513}"/>
          </ac:spMkLst>
        </pc:spChg>
        <pc:grpChg chg="del">
          <ac:chgData name="DO Cao tri" userId="8a4d30ce-ae00-41a4-9454-2cc5f8560419" providerId="ADAL" clId="{EA5F530C-1630-483A-8814-F6458B9BCC44}" dt="2022-04-01T06:10:03.405" v="425" actId="478"/>
          <ac:grpSpMkLst>
            <pc:docMk/>
            <pc:sldMk cId="914657978" sldId="3219"/>
            <ac:grpSpMk id="48" creationId="{A5D3B7F8-33AE-4E16-AB2D-2841A6AA3DBD}"/>
          </ac:grpSpMkLst>
        </pc:grpChg>
        <pc:grpChg chg="del">
          <ac:chgData name="DO Cao tri" userId="8a4d30ce-ae00-41a4-9454-2cc5f8560419" providerId="ADAL" clId="{EA5F530C-1630-483A-8814-F6458B9BCC44}" dt="2022-04-01T06:10:03.405" v="425" actId="478"/>
          <ac:grpSpMkLst>
            <pc:docMk/>
            <pc:sldMk cId="914657978" sldId="3219"/>
            <ac:grpSpMk id="53" creationId="{F2504B3F-F5A3-4C17-BC01-F8F57A8D3754}"/>
          </ac:grpSpMkLst>
        </pc:grpChg>
        <pc:grpChg chg="del">
          <ac:chgData name="DO Cao tri" userId="8a4d30ce-ae00-41a4-9454-2cc5f8560419" providerId="ADAL" clId="{EA5F530C-1630-483A-8814-F6458B9BCC44}" dt="2022-04-01T06:10:03.405" v="425" actId="478"/>
          <ac:grpSpMkLst>
            <pc:docMk/>
            <pc:sldMk cId="914657978" sldId="3219"/>
            <ac:grpSpMk id="58" creationId="{0F3C5B02-3310-40DA-9A3C-0F2DCD5F214A}"/>
          </ac:grpSpMkLst>
        </pc:grpChg>
        <pc:grpChg chg="del">
          <ac:chgData name="DO Cao tri" userId="8a4d30ce-ae00-41a4-9454-2cc5f8560419" providerId="ADAL" clId="{EA5F530C-1630-483A-8814-F6458B9BCC44}" dt="2022-04-01T06:10:03.405" v="425" actId="478"/>
          <ac:grpSpMkLst>
            <pc:docMk/>
            <pc:sldMk cId="914657978" sldId="3219"/>
            <ac:grpSpMk id="63" creationId="{237E2DE9-3FF6-47B2-AA02-F9239456DA14}"/>
          </ac:grpSpMkLst>
        </pc:grpChg>
      </pc:sldChg>
      <pc:sldChg chg="delSp modSp add mod">
        <pc:chgData name="DO Cao tri" userId="8a4d30ce-ae00-41a4-9454-2cc5f8560419" providerId="ADAL" clId="{EA5F530C-1630-483A-8814-F6458B9BCC44}" dt="2022-04-22T11:55:49.928" v="607" actId="20577"/>
        <pc:sldMkLst>
          <pc:docMk/>
          <pc:sldMk cId="216110791" sldId="3220"/>
        </pc:sldMkLst>
        <pc:spChg chg="mod">
          <ac:chgData name="DO Cao tri" userId="8a4d30ce-ae00-41a4-9454-2cc5f8560419" providerId="ADAL" clId="{EA5F530C-1630-483A-8814-F6458B9BCC44}" dt="2022-04-22T11:54:16.976" v="484" actId="20577"/>
          <ac:spMkLst>
            <pc:docMk/>
            <pc:sldMk cId="216110791" sldId="3220"/>
            <ac:spMk id="6" creationId="{B4743BC7-A217-4053-B4C6-BF41B372C883}"/>
          </ac:spMkLst>
        </pc:spChg>
        <pc:spChg chg="mod">
          <ac:chgData name="DO Cao tri" userId="8a4d30ce-ae00-41a4-9454-2cc5f8560419" providerId="ADAL" clId="{EA5F530C-1630-483A-8814-F6458B9BCC44}" dt="2022-04-22T11:54:25.609" v="488" actId="14100"/>
          <ac:spMkLst>
            <pc:docMk/>
            <pc:sldMk cId="216110791" sldId="3220"/>
            <ac:spMk id="7" creationId="{28EB185B-9BC5-4CAA-8CE8-E2EA31A0AC3B}"/>
          </ac:spMkLst>
        </pc:spChg>
        <pc:spChg chg="mod">
          <ac:chgData name="DO Cao tri" userId="8a4d30ce-ae00-41a4-9454-2cc5f8560419" providerId="ADAL" clId="{EA5F530C-1630-483A-8814-F6458B9BCC44}" dt="2022-04-22T11:55:49.928" v="607" actId="20577"/>
          <ac:spMkLst>
            <pc:docMk/>
            <pc:sldMk cId="216110791" sldId="3220"/>
            <ac:spMk id="13" creationId="{64C63BC8-2B8C-4732-9E1F-FD40AA54F03C}"/>
          </ac:spMkLst>
        </pc:spChg>
        <pc:spChg chg="mod">
          <ac:chgData name="DO Cao tri" userId="8a4d30ce-ae00-41a4-9454-2cc5f8560419" providerId="ADAL" clId="{EA5F530C-1630-483A-8814-F6458B9BCC44}" dt="2022-04-22T11:54:13.743" v="476" actId="20577"/>
          <ac:spMkLst>
            <pc:docMk/>
            <pc:sldMk cId="216110791" sldId="3220"/>
            <ac:spMk id="39" creationId="{8DE508F4-DF18-4021-BEF1-CB80F9397317}"/>
          </ac:spMkLst>
        </pc:spChg>
        <pc:spChg chg="mod">
          <ac:chgData name="DO Cao tri" userId="8a4d30ce-ae00-41a4-9454-2cc5f8560419" providerId="ADAL" clId="{EA5F530C-1630-483A-8814-F6458B9BCC44}" dt="2022-04-22T11:54:02.695" v="464" actId="1076"/>
          <ac:spMkLst>
            <pc:docMk/>
            <pc:sldMk cId="216110791" sldId="3220"/>
            <ac:spMk id="40" creationId="{40B1DDCD-70A9-468C-8D73-B6C0ECEDDC84}"/>
          </ac:spMkLst>
        </pc:spChg>
        <pc:spChg chg="mod">
          <ac:chgData name="DO Cao tri" userId="8a4d30ce-ae00-41a4-9454-2cc5f8560419" providerId="ADAL" clId="{EA5F530C-1630-483A-8814-F6458B9BCC44}" dt="2022-04-22T11:54:09.566" v="468" actId="20577"/>
          <ac:spMkLst>
            <pc:docMk/>
            <pc:sldMk cId="216110791" sldId="3220"/>
            <ac:spMk id="41" creationId="{9EFC6AC2-6BEA-405D-8F5C-724BDC4E11CD}"/>
          </ac:spMkLst>
        </pc:spChg>
        <pc:spChg chg="del">
          <ac:chgData name="DO Cao tri" userId="8a4d30ce-ae00-41a4-9454-2cc5f8560419" providerId="ADAL" clId="{EA5F530C-1630-483A-8814-F6458B9BCC44}" dt="2022-04-22T11:53:57.351" v="463" actId="478"/>
          <ac:spMkLst>
            <pc:docMk/>
            <pc:sldMk cId="216110791" sldId="3220"/>
            <ac:spMk id="43" creationId="{536ABA9F-4D4B-4862-A126-9D5526749870}"/>
          </ac:spMkLst>
        </pc:spChg>
        <pc:spChg chg="del">
          <ac:chgData name="DO Cao tri" userId="8a4d30ce-ae00-41a4-9454-2cc5f8560419" providerId="ADAL" clId="{EA5F530C-1630-483A-8814-F6458B9BCC44}" dt="2022-04-22T11:53:57.351" v="463" actId="478"/>
          <ac:spMkLst>
            <pc:docMk/>
            <pc:sldMk cId="216110791" sldId="3220"/>
            <ac:spMk id="44" creationId="{D0175FCE-09BC-4A78-9B7B-788C11DEBFC5}"/>
          </ac:spMkLst>
        </pc:spChg>
        <pc:spChg chg="del">
          <ac:chgData name="DO Cao tri" userId="8a4d30ce-ae00-41a4-9454-2cc5f8560419" providerId="ADAL" clId="{EA5F530C-1630-483A-8814-F6458B9BCC44}" dt="2022-04-22T11:54:18.527" v="485" actId="478"/>
          <ac:spMkLst>
            <pc:docMk/>
            <pc:sldMk cId="216110791" sldId="3220"/>
            <ac:spMk id="68" creationId="{842A10AA-5165-40BB-814E-36AEA2644827}"/>
          </ac:spMkLst>
        </pc:spChg>
        <pc:spChg chg="del">
          <ac:chgData name="DO Cao tri" userId="8a4d30ce-ae00-41a4-9454-2cc5f8560419" providerId="ADAL" clId="{EA5F530C-1630-483A-8814-F6458B9BCC44}" dt="2022-04-22T11:54:19.783" v="487" actId="478"/>
          <ac:spMkLst>
            <pc:docMk/>
            <pc:sldMk cId="216110791" sldId="3220"/>
            <ac:spMk id="69" creationId="{FC7DD957-9E68-4A67-B94F-82B5907FA576}"/>
          </ac:spMkLst>
        </pc:spChg>
        <pc:spChg chg="del">
          <ac:chgData name="DO Cao tri" userId="8a4d30ce-ae00-41a4-9454-2cc5f8560419" providerId="ADAL" clId="{EA5F530C-1630-483A-8814-F6458B9BCC44}" dt="2022-04-22T11:54:19.288" v="486" actId="478"/>
          <ac:spMkLst>
            <pc:docMk/>
            <pc:sldMk cId="216110791" sldId="3220"/>
            <ac:spMk id="73" creationId="{28EE8915-F456-4A0D-BD34-23CF06139513}"/>
          </ac:spMkLst>
        </pc:spChg>
        <pc:picChg chg="mod">
          <ac:chgData name="DO Cao tri" userId="8a4d30ce-ae00-41a4-9454-2cc5f8560419" providerId="ADAL" clId="{EA5F530C-1630-483A-8814-F6458B9BCC44}" dt="2022-04-22T11:54:02.695" v="464" actId="1076"/>
          <ac:picMkLst>
            <pc:docMk/>
            <pc:sldMk cId="216110791" sldId="3220"/>
            <ac:picMk id="46" creationId="{8CB19E68-2B94-4766-A333-0657CB15BB9F}"/>
          </ac:picMkLst>
        </pc:picChg>
        <pc:picChg chg="del">
          <ac:chgData name="DO Cao tri" userId="8a4d30ce-ae00-41a4-9454-2cc5f8560419" providerId="ADAL" clId="{EA5F530C-1630-483A-8814-F6458B9BCC44}" dt="2022-04-22T11:53:57.351" v="463" actId="478"/>
          <ac:picMkLst>
            <pc:docMk/>
            <pc:sldMk cId="216110791" sldId="3220"/>
            <ac:picMk id="47" creationId="{B340F4C9-2195-43EA-8424-89C9B15CBEC0}"/>
          </ac:picMkLst>
        </pc:picChg>
      </pc:sldChg>
      <pc:sldChg chg="addSp delSp modSp add mod">
        <pc:chgData name="DO Cao tri" userId="8a4d30ce-ae00-41a4-9454-2cc5f8560419" providerId="ADAL" clId="{EA5F530C-1630-483A-8814-F6458B9BCC44}" dt="2022-04-22T11:55:25.918" v="600" actId="478"/>
        <pc:sldMkLst>
          <pc:docMk/>
          <pc:sldMk cId="330278950" sldId="3221"/>
        </pc:sldMkLst>
        <pc:spChg chg="add mod">
          <ac:chgData name="DO Cao tri" userId="8a4d30ce-ae00-41a4-9454-2cc5f8560419" providerId="ADAL" clId="{EA5F530C-1630-483A-8814-F6458B9BCC44}" dt="2022-04-22T11:54:42.779" v="493"/>
          <ac:spMkLst>
            <pc:docMk/>
            <pc:sldMk cId="330278950" sldId="3221"/>
            <ac:spMk id="19" creationId="{4A26E895-5997-4335-BE2A-1E12673386F8}"/>
          </ac:spMkLst>
        </pc:spChg>
        <pc:spChg chg="add mod">
          <ac:chgData name="DO Cao tri" userId="8a4d30ce-ae00-41a4-9454-2cc5f8560419" providerId="ADAL" clId="{EA5F530C-1630-483A-8814-F6458B9BCC44}" dt="2022-04-22T11:54:47.072" v="495"/>
          <ac:spMkLst>
            <pc:docMk/>
            <pc:sldMk cId="330278950" sldId="3221"/>
            <ac:spMk id="20" creationId="{7610B34A-45E2-43D5-9F74-C52C18C58C78}"/>
          </ac:spMkLst>
        </pc:spChg>
        <pc:spChg chg="mod">
          <ac:chgData name="DO Cao tri" userId="8a4d30ce-ae00-41a4-9454-2cc5f8560419" providerId="ADAL" clId="{EA5F530C-1630-483A-8814-F6458B9BCC44}" dt="2022-04-22T11:55:02.583" v="522" actId="20577"/>
          <ac:spMkLst>
            <pc:docMk/>
            <pc:sldMk cId="330278950" sldId="3221"/>
            <ac:spMk id="25" creationId="{058A52E3-CE6A-4F1F-B7CF-D40791430261}"/>
          </ac:spMkLst>
        </pc:spChg>
        <pc:spChg chg="mod">
          <ac:chgData name="DO Cao tri" userId="8a4d30ce-ae00-41a4-9454-2cc5f8560419" providerId="ADAL" clId="{EA5F530C-1630-483A-8814-F6458B9BCC44}" dt="2022-04-22T11:55:24.292" v="599" actId="20577"/>
          <ac:spMkLst>
            <pc:docMk/>
            <pc:sldMk cId="330278950" sldId="3221"/>
            <ac:spMk id="26" creationId="{3AD3B0D7-ED9B-4B60-A6A2-B41C7AA700E6}"/>
          </ac:spMkLst>
        </pc:spChg>
        <pc:spChg chg="del">
          <ac:chgData name="DO Cao tri" userId="8a4d30ce-ae00-41a4-9454-2cc5f8560419" providerId="ADAL" clId="{EA5F530C-1630-483A-8814-F6458B9BCC44}" dt="2022-04-22T11:54:51.439" v="497" actId="478"/>
          <ac:spMkLst>
            <pc:docMk/>
            <pc:sldMk cId="330278950" sldId="3221"/>
            <ac:spMk id="55" creationId="{6499F7B1-E960-4739-A582-86ED68B24998}"/>
          </ac:spMkLst>
        </pc:spChg>
        <pc:spChg chg="del">
          <ac:chgData name="DO Cao tri" userId="8a4d30ce-ae00-41a4-9454-2cc5f8560419" providerId="ADAL" clId="{EA5F530C-1630-483A-8814-F6458B9BCC44}" dt="2022-04-22T11:54:50.143" v="496" actId="478"/>
          <ac:spMkLst>
            <pc:docMk/>
            <pc:sldMk cId="330278950" sldId="3221"/>
            <ac:spMk id="56" creationId="{DAF841FD-AB41-466B-A437-07890D455206}"/>
          </ac:spMkLst>
        </pc:spChg>
        <pc:spChg chg="del">
          <ac:chgData name="DO Cao tri" userId="8a4d30ce-ae00-41a4-9454-2cc5f8560419" providerId="ADAL" clId="{EA5F530C-1630-483A-8814-F6458B9BCC44}" dt="2022-04-22T11:54:39.799" v="490" actId="478"/>
          <ac:spMkLst>
            <pc:docMk/>
            <pc:sldMk cId="330278950" sldId="3221"/>
            <ac:spMk id="61" creationId="{EAFAFB22-3063-43CD-A31A-DDABBEED10A7}"/>
          </ac:spMkLst>
        </pc:spChg>
        <pc:spChg chg="del">
          <ac:chgData name="DO Cao tri" userId="8a4d30ce-ae00-41a4-9454-2cc5f8560419" providerId="ADAL" clId="{EA5F530C-1630-483A-8814-F6458B9BCC44}" dt="2022-04-22T11:54:39.799" v="490" actId="478"/>
          <ac:spMkLst>
            <pc:docMk/>
            <pc:sldMk cId="330278950" sldId="3221"/>
            <ac:spMk id="62" creationId="{02E26D7A-616B-4B01-AA2A-C1009F3E0994}"/>
          </ac:spMkLst>
        </pc:spChg>
        <pc:picChg chg="add mod">
          <ac:chgData name="DO Cao tri" userId="8a4d30ce-ae00-41a4-9454-2cc5f8560419" providerId="ADAL" clId="{EA5F530C-1630-483A-8814-F6458B9BCC44}" dt="2022-04-22T11:54:40.019" v="491"/>
          <ac:picMkLst>
            <pc:docMk/>
            <pc:sldMk cId="330278950" sldId="3221"/>
            <ac:picMk id="21" creationId="{A6A67C54-6F45-419B-BB5C-49D44641CD04}"/>
          </ac:picMkLst>
        </pc:picChg>
        <pc:picChg chg="del">
          <ac:chgData name="DO Cao tri" userId="8a4d30ce-ae00-41a4-9454-2cc5f8560419" providerId="ADAL" clId="{EA5F530C-1630-483A-8814-F6458B9BCC44}" dt="2022-04-22T11:54:50.143" v="496" actId="478"/>
          <ac:picMkLst>
            <pc:docMk/>
            <pc:sldMk cId="330278950" sldId="3221"/>
            <ac:picMk id="66" creationId="{9FE41F9D-5E3F-4FE8-A1B1-C60274992AC8}"/>
          </ac:picMkLst>
        </pc:picChg>
        <pc:picChg chg="del">
          <ac:chgData name="DO Cao tri" userId="8a4d30ce-ae00-41a4-9454-2cc5f8560419" providerId="ADAL" clId="{EA5F530C-1630-483A-8814-F6458B9BCC44}" dt="2022-04-22T11:54:39.799" v="490" actId="478"/>
          <ac:picMkLst>
            <pc:docMk/>
            <pc:sldMk cId="330278950" sldId="3221"/>
            <ac:picMk id="68" creationId="{9C0A8DC4-CFA4-452B-B0CA-7D5E5DC77606}"/>
          </ac:picMkLst>
        </pc:picChg>
        <pc:picChg chg="del">
          <ac:chgData name="DO Cao tri" userId="8a4d30ce-ae00-41a4-9454-2cc5f8560419" providerId="ADAL" clId="{EA5F530C-1630-483A-8814-F6458B9BCC44}" dt="2022-04-22T11:55:25.918" v="600" actId="478"/>
          <ac:picMkLst>
            <pc:docMk/>
            <pc:sldMk cId="330278950" sldId="3221"/>
            <ac:picMk id="1026" creationId="{D4AFAC3D-1ADC-4289-BE47-3AA5CE4FF2AB}"/>
          </ac:picMkLst>
        </pc:picChg>
      </pc:sldChg>
    </pc:docChg>
  </pc:docChgLst>
  <pc:docChgLst>
    <pc:chgData name="Cao Tri DO" userId="6abd67dd-d837-4c08-b501-1ad8f839205a" providerId="ADAL" clId="{65060E72-0202-4966-A0D7-218DA28CE0F6}"/>
    <pc:docChg chg="undo custSel addSld delSld modSld sldOrd">
      <pc:chgData name="Cao Tri DO" userId="6abd67dd-d837-4c08-b501-1ad8f839205a" providerId="ADAL" clId="{65060E72-0202-4966-A0D7-218DA28CE0F6}" dt="2023-01-24T08:42:59.700" v="390" actId="478"/>
      <pc:docMkLst>
        <pc:docMk/>
      </pc:docMkLst>
      <pc:sldChg chg="addSp delSp modSp mod setBg">
        <pc:chgData name="Cao Tri DO" userId="6abd67dd-d837-4c08-b501-1ad8f839205a" providerId="ADAL" clId="{65060E72-0202-4966-A0D7-218DA28CE0F6}" dt="2023-01-24T08:38:52.348" v="218"/>
        <pc:sldMkLst>
          <pc:docMk/>
          <pc:sldMk cId="1503423724" sldId="256"/>
        </pc:sldMkLst>
        <pc:spChg chg="del">
          <ac:chgData name="Cao Tri DO" userId="6abd67dd-d837-4c08-b501-1ad8f839205a" providerId="ADAL" clId="{65060E72-0202-4966-A0D7-218DA28CE0F6}" dt="2023-01-24T08:32:45.362" v="0" actId="931"/>
          <ac:spMkLst>
            <pc:docMk/>
            <pc:sldMk cId="1503423724" sldId="256"/>
            <ac:spMk id="2" creationId="{6C835CCC-2768-4413-9D4A-05618F12D80E}"/>
          </ac:spMkLst>
        </pc:spChg>
        <pc:spChg chg="mod">
          <ac:chgData name="Cao Tri DO" userId="6abd67dd-d837-4c08-b501-1ad8f839205a" providerId="ADAL" clId="{65060E72-0202-4966-A0D7-218DA28CE0F6}" dt="2023-01-24T08:32:56.825" v="23" actId="20577"/>
          <ac:spMkLst>
            <pc:docMk/>
            <pc:sldMk cId="1503423724" sldId="256"/>
            <ac:spMk id="3" creationId="{A8EB0251-ACE2-4A23-9CD5-B82742ED2843}"/>
          </ac:spMkLst>
        </pc:spChg>
        <pc:spChg chg="mod">
          <ac:chgData name="Cao Tri DO" userId="6abd67dd-d837-4c08-b501-1ad8f839205a" providerId="ADAL" clId="{65060E72-0202-4966-A0D7-218DA28CE0F6}" dt="2023-01-24T08:33:01.432" v="35" actId="20577"/>
          <ac:spMkLst>
            <pc:docMk/>
            <pc:sldMk cId="1503423724" sldId="256"/>
            <ac:spMk id="5" creationId="{4113A0B1-BCD7-47AC-A202-1F3375D7E8C5}"/>
          </ac:spMkLst>
        </pc:spChg>
        <pc:picChg chg="add mod">
          <ac:chgData name="Cao Tri DO" userId="6abd67dd-d837-4c08-b501-1ad8f839205a" providerId="ADAL" clId="{65060E72-0202-4966-A0D7-218DA28CE0F6}" dt="2023-01-24T08:32:48.002" v="2" actId="962"/>
          <ac:picMkLst>
            <pc:docMk/>
            <pc:sldMk cId="1503423724" sldId="256"/>
            <ac:picMk id="7" creationId="{D1AFC644-448B-4C9B-ABFA-E898EA78210A}"/>
          </ac:picMkLst>
        </pc:picChg>
      </pc:sldChg>
      <pc:sldChg chg="delSp mod">
        <pc:chgData name="Cao Tri DO" userId="6abd67dd-d837-4c08-b501-1ad8f839205a" providerId="ADAL" clId="{65060E72-0202-4966-A0D7-218DA28CE0F6}" dt="2023-01-24T08:42:59.700" v="390" actId="478"/>
        <pc:sldMkLst>
          <pc:docMk/>
          <pc:sldMk cId="361963686" sldId="258"/>
        </pc:sldMkLst>
        <pc:spChg chg="del">
          <ac:chgData name="Cao Tri DO" userId="6abd67dd-d837-4c08-b501-1ad8f839205a" providerId="ADAL" clId="{65060E72-0202-4966-A0D7-218DA28CE0F6}" dt="2023-01-24T08:42:59.700" v="390" actId="478"/>
          <ac:spMkLst>
            <pc:docMk/>
            <pc:sldMk cId="361963686" sldId="258"/>
            <ac:spMk id="3" creationId="{2A13A764-D2F4-46AE-B369-B6C8EADCACE7}"/>
          </ac:spMkLst>
        </pc:spChg>
      </pc:sldChg>
      <pc:sldChg chg="delSp modSp mod setBg">
        <pc:chgData name="Cao Tri DO" userId="6abd67dd-d837-4c08-b501-1ad8f839205a" providerId="ADAL" clId="{65060E72-0202-4966-A0D7-218DA28CE0F6}" dt="2023-01-24T08:38:55.508" v="219"/>
        <pc:sldMkLst>
          <pc:docMk/>
          <pc:sldMk cId="1174202418" sldId="272"/>
        </pc:sldMkLst>
        <pc:spChg chg="mod">
          <ac:chgData name="Cao Tri DO" userId="6abd67dd-d837-4c08-b501-1ad8f839205a" providerId="ADAL" clId="{65060E72-0202-4966-A0D7-218DA28CE0F6}" dt="2023-01-24T08:33:12.527" v="53" actId="20577"/>
          <ac:spMkLst>
            <pc:docMk/>
            <pc:sldMk cId="1174202418" sldId="272"/>
            <ac:spMk id="9" creationId="{E4FDC398-38B6-4155-AEEE-36C6D97AD1FD}"/>
          </ac:spMkLst>
        </pc:spChg>
        <pc:spChg chg="del">
          <ac:chgData name="Cao Tri DO" userId="6abd67dd-d837-4c08-b501-1ad8f839205a" providerId="ADAL" clId="{65060E72-0202-4966-A0D7-218DA28CE0F6}" dt="2023-01-24T08:33:15.591" v="54" actId="478"/>
          <ac:spMkLst>
            <pc:docMk/>
            <pc:sldMk cId="1174202418" sldId="272"/>
            <ac:spMk id="10" creationId="{0838494D-3904-466F-B431-04E3B19434D7}"/>
          </ac:spMkLst>
        </pc:spChg>
      </pc:sldChg>
      <pc:sldChg chg="delSp modSp mod">
        <pc:chgData name="Cao Tri DO" userId="6abd67dd-d837-4c08-b501-1ad8f839205a" providerId="ADAL" clId="{65060E72-0202-4966-A0D7-218DA28CE0F6}" dt="2023-01-24T08:33:48.799" v="148" actId="478"/>
        <pc:sldMkLst>
          <pc:docMk/>
          <pc:sldMk cId="2370614302" sldId="273"/>
        </pc:sldMkLst>
        <pc:spChg chg="mod">
          <ac:chgData name="Cao Tri DO" userId="6abd67dd-d837-4c08-b501-1ad8f839205a" providerId="ADAL" clId="{65060E72-0202-4966-A0D7-218DA28CE0F6}" dt="2023-01-24T08:33:29.207" v="70" actId="20577"/>
          <ac:spMkLst>
            <pc:docMk/>
            <pc:sldMk cId="2370614302" sldId="273"/>
            <ac:spMk id="18" creationId="{2407B621-9FD2-46EB-B77F-A7AB9F0D6503}"/>
          </ac:spMkLst>
        </pc:spChg>
        <pc:spChg chg="mod">
          <ac:chgData name="Cao Tri DO" userId="6abd67dd-d837-4c08-b501-1ad8f839205a" providerId="ADAL" clId="{65060E72-0202-4966-A0D7-218DA28CE0F6}" dt="2023-01-24T08:33:46.984" v="147" actId="20577"/>
          <ac:spMkLst>
            <pc:docMk/>
            <pc:sldMk cId="2370614302" sldId="273"/>
            <ac:spMk id="19" creationId="{73A02AC0-3C7B-4F12-A64B-8E4D4E14992E}"/>
          </ac:spMkLst>
        </pc:spChg>
        <pc:spChg chg="del">
          <ac:chgData name="Cao Tri DO" userId="6abd67dd-d837-4c08-b501-1ad8f839205a" providerId="ADAL" clId="{65060E72-0202-4966-A0D7-218DA28CE0F6}" dt="2023-01-24T08:33:48.799" v="148" actId="478"/>
          <ac:spMkLst>
            <pc:docMk/>
            <pc:sldMk cId="2370614302" sldId="273"/>
            <ac:spMk id="20" creationId="{124DF116-C80E-4516-86C9-044DC0F5E17C}"/>
          </ac:spMkLst>
        </pc:spChg>
      </pc:sldChg>
      <pc:sldChg chg="addSp delSp modSp mod ord">
        <pc:chgData name="Cao Tri DO" userId="6abd67dd-d837-4c08-b501-1ad8f839205a" providerId="ADAL" clId="{65060E72-0202-4966-A0D7-218DA28CE0F6}" dt="2023-01-24T08:36:49.861" v="186"/>
        <pc:sldMkLst>
          <pc:docMk/>
          <pc:sldMk cId="1212954908" sldId="3164"/>
        </pc:sldMkLst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4" creationId="{6E114E44-E33D-4AD2-800D-E576CE664283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5" creationId="{7738AC04-30DF-435E-B578-5A37765F71EA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6" creationId="{644195AD-3738-4F32-B827-FC99835D2F3C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7" creationId="{A263412E-97E7-45D9-84D7-7C74D556D032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8" creationId="{4483AA6F-9E4C-420B-8A00-6756E4A6A6FE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29" creationId="{3198FB35-27EF-4C52-9849-07A2938DEB1D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30" creationId="{FD2BB05F-FD1B-464D-83AA-FE3F954A51A0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31" creationId="{F46BB411-E2AD-480D-AB5A-6C5A6FB5A5B5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32" creationId="{53DD9998-BB77-453D-A358-8D4A7AD4990A}"/>
          </ac:spMkLst>
        </pc:spChg>
        <pc:spChg chg="del">
          <ac:chgData name="Cao Tri DO" userId="6abd67dd-d837-4c08-b501-1ad8f839205a" providerId="ADAL" clId="{65060E72-0202-4966-A0D7-218DA28CE0F6}" dt="2023-01-24T08:34:26.391" v="154" actId="478"/>
          <ac:spMkLst>
            <pc:docMk/>
            <pc:sldMk cId="1212954908" sldId="3164"/>
            <ac:spMk id="33" creationId="{49D223BF-A86F-40B6-B4C5-DDE32EF856AA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39" creationId="{81BC5F42-811D-4EB6-8745-3A32FBC85161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40" creationId="{EAB5293D-1795-411C-80B1-567977ECAF8A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41" creationId="{DE81DE7D-2BA3-4EDB-AF74-51EF03E35025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42" creationId="{C3AAC82F-64CD-4447-89A4-A9C69495F986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43" creationId="{39E81A0B-7A8B-4D27-BDE0-2B2E1905C4B8}"/>
          </ac:spMkLst>
        </pc:spChg>
        <pc:spChg chg="add del mod">
          <ac:chgData name="Cao Tri DO" userId="6abd67dd-d837-4c08-b501-1ad8f839205a" providerId="ADAL" clId="{65060E72-0202-4966-A0D7-218DA28CE0F6}" dt="2023-01-24T08:36:03.751" v="177" actId="478"/>
          <ac:spMkLst>
            <pc:docMk/>
            <pc:sldMk cId="1212954908" sldId="3164"/>
            <ac:spMk id="44" creationId="{D1172524-EEF1-49BB-87E9-B78F493734F0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48" creationId="{232B4D19-7F99-479F-890E-7E23E47BD69E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49" creationId="{CC0C131A-C855-4315-A1A7-480E573A4BD7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50" creationId="{F989A21D-8677-457A-806C-393B07615728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51" creationId="{18A37D70-5C26-49CB-9EF3-2351783A796D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52" creationId="{4CEE6739-7A69-4CAA-AC30-837C31A641F7}"/>
          </ac:spMkLst>
        </pc:spChg>
        <pc:spChg chg="add mod">
          <ac:chgData name="Cao Tri DO" userId="6abd67dd-d837-4c08-b501-1ad8f839205a" providerId="ADAL" clId="{65060E72-0202-4966-A0D7-218DA28CE0F6}" dt="2023-01-24T08:36:03.959" v="178"/>
          <ac:spMkLst>
            <pc:docMk/>
            <pc:sldMk cId="1212954908" sldId="3164"/>
            <ac:spMk id="53" creationId="{4B42747E-7214-4FD3-9C26-61A45054F7E9}"/>
          </ac:spMkLst>
        </pc:spChg>
        <pc:picChg chg="del">
          <ac:chgData name="Cao Tri DO" userId="6abd67dd-d837-4c08-b501-1ad8f839205a" providerId="ADAL" clId="{65060E72-0202-4966-A0D7-218DA28CE0F6}" dt="2023-01-24T08:34:26.391" v="154" actId="478"/>
          <ac:picMkLst>
            <pc:docMk/>
            <pc:sldMk cId="1212954908" sldId="3164"/>
            <ac:picMk id="34" creationId="{7E3B8195-FA29-4CDC-A79F-6AAC401F5F8F}"/>
          </ac:picMkLst>
        </pc:picChg>
        <pc:picChg chg="del">
          <ac:chgData name="Cao Tri DO" userId="6abd67dd-d837-4c08-b501-1ad8f839205a" providerId="ADAL" clId="{65060E72-0202-4966-A0D7-218DA28CE0F6}" dt="2023-01-24T08:34:26.391" v="154" actId="478"/>
          <ac:picMkLst>
            <pc:docMk/>
            <pc:sldMk cId="1212954908" sldId="3164"/>
            <ac:picMk id="35" creationId="{CC2B2644-3ACE-4690-BCE7-DF24D9E79738}"/>
          </ac:picMkLst>
        </pc:picChg>
        <pc:picChg chg="del">
          <ac:chgData name="Cao Tri DO" userId="6abd67dd-d837-4c08-b501-1ad8f839205a" providerId="ADAL" clId="{65060E72-0202-4966-A0D7-218DA28CE0F6}" dt="2023-01-24T08:34:26.391" v="154" actId="478"/>
          <ac:picMkLst>
            <pc:docMk/>
            <pc:sldMk cId="1212954908" sldId="3164"/>
            <ac:picMk id="36" creationId="{48384BDB-D894-4F1C-ACC4-3EFB835DB5F6}"/>
          </ac:picMkLst>
        </pc:picChg>
        <pc:picChg chg="del">
          <ac:chgData name="Cao Tri DO" userId="6abd67dd-d837-4c08-b501-1ad8f839205a" providerId="ADAL" clId="{65060E72-0202-4966-A0D7-218DA28CE0F6}" dt="2023-01-24T08:34:26.391" v="154" actId="478"/>
          <ac:picMkLst>
            <pc:docMk/>
            <pc:sldMk cId="1212954908" sldId="3164"/>
            <ac:picMk id="37" creationId="{2112C918-32D8-4B61-99F4-F14E223A7094}"/>
          </ac:picMkLst>
        </pc:picChg>
        <pc:picChg chg="del">
          <ac:chgData name="Cao Tri DO" userId="6abd67dd-d837-4c08-b501-1ad8f839205a" providerId="ADAL" clId="{65060E72-0202-4966-A0D7-218DA28CE0F6}" dt="2023-01-24T08:34:26.391" v="154" actId="478"/>
          <ac:picMkLst>
            <pc:docMk/>
            <pc:sldMk cId="1212954908" sldId="3164"/>
            <ac:picMk id="38" creationId="{2DFD4F56-B16C-4ACE-B624-2DA22884433E}"/>
          </ac:picMkLst>
        </pc:picChg>
        <pc:picChg chg="add del mod">
          <ac:chgData name="Cao Tri DO" userId="6abd67dd-d837-4c08-b501-1ad8f839205a" providerId="ADAL" clId="{65060E72-0202-4966-A0D7-218DA28CE0F6}" dt="2023-01-24T08:36:03.751" v="177" actId="478"/>
          <ac:picMkLst>
            <pc:docMk/>
            <pc:sldMk cId="1212954908" sldId="3164"/>
            <ac:picMk id="45" creationId="{06A801BA-15F5-4FCD-B1E6-C9E1D48C1331}"/>
          </ac:picMkLst>
        </pc:picChg>
        <pc:picChg chg="add del mod">
          <ac:chgData name="Cao Tri DO" userId="6abd67dd-d837-4c08-b501-1ad8f839205a" providerId="ADAL" clId="{65060E72-0202-4966-A0D7-218DA28CE0F6}" dt="2023-01-24T08:36:03.751" v="177" actId="478"/>
          <ac:picMkLst>
            <pc:docMk/>
            <pc:sldMk cId="1212954908" sldId="3164"/>
            <ac:picMk id="46" creationId="{A44870BC-B1C0-439E-8FBC-1BFF3CDAE0DC}"/>
          </ac:picMkLst>
        </pc:picChg>
        <pc:picChg chg="add del mod">
          <ac:chgData name="Cao Tri DO" userId="6abd67dd-d837-4c08-b501-1ad8f839205a" providerId="ADAL" clId="{65060E72-0202-4966-A0D7-218DA28CE0F6}" dt="2023-01-24T08:36:03.751" v="177" actId="478"/>
          <ac:picMkLst>
            <pc:docMk/>
            <pc:sldMk cId="1212954908" sldId="3164"/>
            <ac:picMk id="47" creationId="{80792416-F81D-437E-AFDF-49E79BC67532}"/>
          </ac:picMkLst>
        </pc:picChg>
        <pc:picChg chg="add mod">
          <ac:chgData name="Cao Tri DO" userId="6abd67dd-d837-4c08-b501-1ad8f839205a" providerId="ADAL" clId="{65060E72-0202-4966-A0D7-218DA28CE0F6}" dt="2023-01-24T08:36:03.959" v="178"/>
          <ac:picMkLst>
            <pc:docMk/>
            <pc:sldMk cId="1212954908" sldId="3164"/>
            <ac:picMk id="54" creationId="{60F1D621-C446-4438-85BD-5149955F3443}"/>
          </ac:picMkLst>
        </pc:picChg>
        <pc:picChg chg="add mod">
          <ac:chgData name="Cao Tri DO" userId="6abd67dd-d837-4c08-b501-1ad8f839205a" providerId="ADAL" clId="{65060E72-0202-4966-A0D7-218DA28CE0F6}" dt="2023-01-24T08:36:03.959" v="178"/>
          <ac:picMkLst>
            <pc:docMk/>
            <pc:sldMk cId="1212954908" sldId="3164"/>
            <ac:picMk id="55" creationId="{9D717B19-6897-4AC4-AB17-9708D008EA2B}"/>
          </ac:picMkLst>
        </pc:picChg>
        <pc:picChg chg="add mod">
          <ac:chgData name="Cao Tri DO" userId="6abd67dd-d837-4c08-b501-1ad8f839205a" providerId="ADAL" clId="{65060E72-0202-4966-A0D7-218DA28CE0F6}" dt="2023-01-24T08:36:03.959" v="178"/>
          <ac:picMkLst>
            <pc:docMk/>
            <pc:sldMk cId="1212954908" sldId="3164"/>
            <ac:picMk id="56" creationId="{9BC1F726-26EE-4706-921D-6794A1F9B71C}"/>
          </ac:picMkLst>
        </pc:picChg>
      </pc:sldChg>
      <pc:sldChg chg="del">
        <pc:chgData name="Cao Tri DO" userId="6abd67dd-d837-4c08-b501-1ad8f839205a" providerId="ADAL" clId="{65060E72-0202-4966-A0D7-218DA28CE0F6}" dt="2023-01-24T08:38:01.223" v="196" actId="47"/>
        <pc:sldMkLst>
          <pc:docMk/>
          <pc:sldMk cId="3684472648" sldId="3165"/>
        </pc:sldMkLst>
      </pc:sldChg>
      <pc:sldChg chg="addSp delSp modSp mod ord">
        <pc:chgData name="Cao Tri DO" userId="6abd67dd-d837-4c08-b501-1ad8f839205a" providerId="ADAL" clId="{65060E72-0202-4966-A0D7-218DA28CE0F6}" dt="2023-01-24T08:34:08.993" v="153"/>
        <pc:sldMkLst>
          <pc:docMk/>
          <pc:sldMk cId="708383582" sldId="3166"/>
        </pc:sldMkLst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9" creationId="{AAD9E3F8-EDFF-45C2-B2ED-A86CDC70D641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0" creationId="{6E7C34D7-50C1-4BF4-92E5-C9379468C1E8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1" creationId="{52B65425-2C73-4C06-A5F2-850F51D4BD1D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2" creationId="{131D8EC6-2C6A-480C-ACF9-CFE051DA2E5C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3" creationId="{86B2234C-8BD3-44F4-BAFE-0234BC4CC24A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4" creationId="{52EEB473-145E-45BA-A7C7-ABE8089DACE3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5" creationId="{3E73756F-0820-4295-993B-68CBB9B4DE67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6" creationId="{11ED6D9C-2C83-4DBD-AF5B-D1690544331F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7" creationId="{3519A7CC-4730-4531-9373-370EB1853789}"/>
          </ac:spMkLst>
        </pc:spChg>
        <pc:spChg chg="del">
          <ac:chgData name="Cao Tri DO" userId="6abd67dd-d837-4c08-b501-1ad8f839205a" providerId="ADAL" clId="{65060E72-0202-4966-A0D7-218DA28CE0F6}" dt="2023-01-24T08:34:08.751" v="152" actId="478"/>
          <ac:spMkLst>
            <pc:docMk/>
            <pc:sldMk cId="708383582" sldId="3166"/>
            <ac:spMk id="18" creationId="{07C1C4D2-931C-4408-8174-3242EF04F011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59" creationId="{10264B6C-3F9A-4BEA-8AC5-B3E6A27C3DEA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60" creationId="{C916E70C-7BB6-4C99-B74F-FDE7C458CDB2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61" creationId="{FE40A55F-D32A-41D0-B421-59421E739D57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62" creationId="{C3DBE2B7-D4EA-4BE7-B04B-B1602B06EAED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63" creationId="{77DD10EB-35AE-4F85-8D75-8D19C82CB7D9}"/>
          </ac:spMkLst>
        </pc:spChg>
        <pc:spChg chg="add mod">
          <ac:chgData name="Cao Tri DO" userId="6abd67dd-d837-4c08-b501-1ad8f839205a" providerId="ADAL" clId="{65060E72-0202-4966-A0D7-218DA28CE0F6}" dt="2023-01-24T08:34:08.993" v="153"/>
          <ac:spMkLst>
            <pc:docMk/>
            <pc:sldMk cId="708383582" sldId="3166"/>
            <ac:spMk id="64" creationId="{F9ABA2B3-9A6A-4BDA-A529-F330F201ECBC}"/>
          </ac:spMkLst>
        </pc:spChg>
        <pc:picChg chg="del">
          <ac:chgData name="Cao Tri DO" userId="6abd67dd-d837-4c08-b501-1ad8f839205a" providerId="ADAL" clId="{65060E72-0202-4966-A0D7-218DA28CE0F6}" dt="2023-01-24T08:34:08.751" v="152" actId="478"/>
          <ac:picMkLst>
            <pc:docMk/>
            <pc:sldMk cId="708383582" sldId="3166"/>
            <ac:picMk id="19" creationId="{88D0FEFC-1F94-4989-A4F7-D4BB1510E659}"/>
          </ac:picMkLst>
        </pc:picChg>
        <pc:picChg chg="del">
          <ac:chgData name="Cao Tri DO" userId="6abd67dd-d837-4c08-b501-1ad8f839205a" providerId="ADAL" clId="{65060E72-0202-4966-A0D7-218DA28CE0F6}" dt="2023-01-24T08:34:08.751" v="152" actId="478"/>
          <ac:picMkLst>
            <pc:docMk/>
            <pc:sldMk cId="708383582" sldId="3166"/>
            <ac:picMk id="20" creationId="{AAA42ECC-C38C-43A6-9438-3FC27AD1DE34}"/>
          </ac:picMkLst>
        </pc:picChg>
        <pc:picChg chg="del">
          <ac:chgData name="Cao Tri DO" userId="6abd67dd-d837-4c08-b501-1ad8f839205a" providerId="ADAL" clId="{65060E72-0202-4966-A0D7-218DA28CE0F6}" dt="2023-01-24T08:34:08.751" v="152" actId="478"/>
          <ac:picMkLst>
            <pc:docMk/>
            <pc:sldMk cId="708383582" sldId="3166"/>
            <ac:picMk id="21" creationId="{36CDE702-715E-4634-8745-F5A6A4B5CAB3}"/>
          </ac:picMkLst>
        </pc:picChg>
        <pc:picChg chg="del">
          <ac:chgData name="Cao Tri DO" userId="6abd67dd-d837-4c08-b501-1ad8f839205a" providerId="ADAL" clId="{65060E72-0202-4966-A0D7-218DA28CE0F6}" dt="2023-01-24T08:34:08.751" v="152" actId="478"/>
          <ac:picMkLst>
            <pc:docMk/>
            <pc:sldMk cId="708383582" sldId="3166"/>
            <ac:picMk id="22" creationId="{47C5499C-73D0-4BC1-ABA1-2A8C496F8CDF}"/>
          </ac:picMkLst>
        </pc:picChg>
        <pc:picChg chg="del">
          <ac:chgData name="Cao Tri DO" userId="6abd67dd-d837-4c08-b501-1ad8f839205a" providerId="ADAL" clId="{65060E72-0202-4966-A0D7-218DA28CE0F6}" dt="2023-01-24T08:34:08.751" v="152" actId="478"/>
          <ac:picMkLst>
            <pc:docMk/>
            <pc:sldMk cId="708383582" sldId="3166"/>
            <ac:picMk id="23" creationId="{663EF24F-CEF6-4412-8DC8-0E29E905E984}"/>
          </ac:picMkLst>
        </pc:picChg>
        <pc:picChg chg="add mod">
          <ac:chgData name="Cao Tri DO" userId="6abd67dd-d837-4c08-b501-1ad8f839205a" providerId="ADAL" clId="{65060E72-0202-4966-A0D7-218DA28CE0F6}" dt="2023-01-24T08:34:08.993" v="153"/>
          <ac:picMkLst>
            <pc:docMk/>
            <pc:sldMk cId="708383582" sldId="3166"/>
            <ac:picMk id="65" creationId="{BAD6E87C-B891-41E0-A0DF-822F30733311}"/>
          </ac:picMkLst>
        </pc:picChg>
        <pc:picChg chg="add mod">
          <ac:chgData name="Cao Tri DO" userId="6abd67dd-d837-4c08-b501-1ad8f839205a" providerId="ADAL" clId="{65060E72-0202-4966-A0D7-218DA28CE0F6}" dt="2023-01-24T08:34:08.993" v="153"/>
          <ac:picMkLst>
            <pc:docMk/>
            <pc:sldMk cId="708383582" sldId="3166"/>
            <ac:picMk id="66" creationId="{0F34D691-800B-44E8-90EC-8FD390FF3BC4}"/>
          </ac:picMkLst>
        </pc:picChg>
        <pc:picChg chg="add mod">
          <ac:chgData name="Cao Tri DO" userId="6abd67dd-d837-4c08-b501-1ad8f839205a" providerId="ADAL" clId="{65060E72-0202-4966-A0D7-218DA28CE0F6}" dt="2023-01-24T08:34:08.993" v="153"/>
          <ac:picMkLst>
            <pc:docMk/>
            <pc:sldMk cId="708383582" sldId="3166"/>
            <ac:picMk id="67" creationId="{6EB6C313-62A3-4EC9-80A2-DB82BF961344}"/>
          </ac:picMkLst>
        </pc:picChg>
      </pc:sldChg>
      <pc:sldChg chg="addSp delSp modSp mod">
        <pc:chgData name="Cao Tri DO" userId="6abd67dd-d837-4c08-b501-1ad8f839205a" providerId="ADAL" clId="{65060E72-0202-4966-A0D7-218DA28CE0F6}" dt="2023-01-24T08:37:35.538" v="191"/>
        <pc:sldMkLst>
          <pc:docMk/>
          <pc:sldMk cId="2463719121" sldId="3167"/>
        </pc:sldMkLst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4" creationId="{6E114E44-E33D-4AD2-800D-E576CE664283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5" creationId="{7738AC04-30DF-435E-B578-5A37765F71EA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6" creationId="{644195AD-3738-4F32-B827-FC99835D2F3C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7" creationId="{A263412E-97E7-45D9-84D7-7C74D556D032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8" creationId="{4483AA6F-9E4C-420B-8A00-6756E4A6A6FE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29" creationId="{3198FB35-27EF-4C52-9849-07A2938DEB1D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30" creationId="{FD2BB05F-FD1B-464D-83AA-FE3F954A51A0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31" creationId="{F46BB411-E2AD-480D-AB5A-6C5A6FB5A5B5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32" creationId="{53DD9998-BB77-453D-A358-8D4A7AD4990A}"/>
          </ac:spMkLst>
        </pc:spChg>
        <pc:spChg chg="del">
          <ac:chgData name="Cao Tri DO" userId="6abd67dd-d837-4c08-b501-1ad8f839205a" providerId="ADAL" clId="{65060E72-0202-4966-A0D7-218DA28CE0F6}" dt="2023-01-24T08:37:35.342" v="190" actId="478"/>
          <ac:spMkLst>
            <pc:docMk/>
            <pc:sldMk cId="2463719121" sldId="3167"/>
            <ac:spMk id="33" creationId="{49D223BF-A86F-40B6-B4C5-DDE32EF856AA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1" creationId="{12FF66C6-6165-42D2-AA22-6C6DE67F75D1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3" creationId="{24B66ADA-C466-4208-B777-218F952396DB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4" creationId="{6C2A5BF9-BC7D-42AC-BEC7-083863465900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5" creationId="{A27E7969-2E6C-49BD-89B7-0292CAE1D1B0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6" creationId="{ECB62C6E-0EBC-403A-8669-B46D0BD70FA2}"/>
          </ac:spMkLst>
        </pc:spChg>
        <pc:spChg chg="add mod">
          <ac:chgData name="Cao Tri DO" userId="6abd67dd-d837-4c08-b501-1ad8f839205a" providerId="ADAL" clId="{65060E72-0202-4966-A0D7-218DA28CE0F6}" dt="2023-01-24T08:37:35.538" v="191"/>
          <ac:spMkLst>
            <pc:docMk/>
            <pc:sldMk cId="2463719121" sldId="3167"/>
            <ac:spMk id="47" creationId="{A70FE3FD-DBDE-4B25-83CE-1F737BDAE21E}"/>
          </ac:spMkLst>
        </pc:spChg>
        <pc:picChg chg="del">
          <ac:chgData name="Cao Tri DO" userId="6abd67dd-d837-4c08-b501-1ad8f839205a" providerId="ADAL" clId="{65060E72-0202-4966-A0D7-218DA28CE0F6}" dt="2023-01-24T08:37:35.342" v="190" actId="478"/>
          <ac:picMkLst>
            <pc:docMk/>
            <pc:sldMk cId="2463719121" sldId="3167"/>
            <ac:picMk id="34" creationId="{7E3B8195-FA29-4CDC-A79F-6AAC401F5F8F}"/>
          </ac:picMkLst>
        </pc:picChg>
        <pc:picChg chg="del">
          <ac:chgData name="Cao Tri DO" userId="6abd67dd-d837-4c08-b501-1ad8f839205a" providerId="ADAL" clId="{65060E72-0202-4966-A0D7-218DA28CE0F6}" dt="2023-01-24T08:37:35.342" v="190" actId="478"/>
          <ac:picMkLst>
            <pc:docMk/>
            <pc:sldMk cId="2463719121" sldId="3167"/>
            <ac:picMk id="35" creationId="{CC2B2644-3ACE-4690-BCE7-DF24D9E79738}"/>
          </ac:picMkLst>
        </pc:picChg>
        <pc:picChg chg="del">
          <ac:chgData name="Cao Tri DO" userId="6abd67dd-d837-4c08-b501-1ad8f839205a" providerId="ADAL" clId="{65060E72-0202-4966-A0D7-218DA28CE0F6}" dt="2023-01-24T08:37:35.342" v="190" actId="478"/>
          <ac:picMkLst>
            <pc:docMk/>
            <pc:sldMk cId="2463719121" sldId="3167"/>
            <ac:picMk id="36" creationId="{48384BDB-D894-4F1C-ACC4-3EFB835DB5F6}"/>
          </ac:picMkLst>
        </pc:picChg>
        <pc:picChg chg="del">
          <ac:chgData name="Cao Tri DO" userId="6abd67dd-d837-4c08-b501-1ad8f839205a" providerId="ADAL" clId="{65060E72-0202-4966-A0D7-218DA28CE0F6}" dt="2023-01-24T08:37:35.342" v="190" actId="478"/>
          <ac:picMkLst>
            <pc:docMk/>
            <pc:sldMk cId="2463719121" sldId="3167"/>
            <ac:picMk id="37" creationId="{2112C918-32D8-4B61-99F4-F14E223A7094}"/>
          </ac:picMkLst>
        </pc:picChg>
        <pc:picChg chg="del">
          <ac:chgData name="Cao Tri DO" userId="6abd67dd-d837-4c08-b501-1ad8f839205a" providerId="ADAL" clId="{65060E72-0202-4966-A0D7-218DA28CE0F6}" dt="2023-01-24T08:37:35.342" v="190" actId="478"/>
          <ac:picMkLst>
            <pc:docMk/>
            <pc:sldMk cId="2463719121" sldId="3167"/>
            <ac:picMk id="38" creationId="{2DFD4F56-B16C-4ACE-B624-2DA22884433E}"/>
          </ac:picMkLst>
        </pc:picChg>
        <pc:picChg chg="add mod">
          <ac:chgData name="Cao Tri DO" userId="6abd67dd-d837-4c08-b501-1ad8f839205a" providerId="ADAL" clId="{65060E72-0202-4966-A0D7-218DA28CE0F6}" dt="2023-01-24T08:37:35.538" v="191"/>
          <ac:picMkLst>
            <pc:docMk/>
            <pc:sldMk cId="2463719121" sldId="3167"/>
            <ac:picMk id="48" creationId="{AD12ED5F-C9E3-45AA-A3D8-249802A609C0}"/>
          </ac:picMkLst>
        </pc:picChg>
        <pc:picChg chg="add mod">
          <ac:chgData name="Cao Tri DO" userId="6abd67dd-d837-4c08-b501-1ad8f839205a" providerId="ADAL" clId="{65060E72-0202-4966-A0D7-218DA28CE0F6}" dt="2023-01-24T08:37:35.538" v="191"/>
          <ac:picMkLst>
            <pc:docMk/>
            <pc:sldMk cId="2463719121" sldId="3167"/>
            <ac:picMk id="49" creationId="{F06F9F5F-9913-4434-9B96-E27A20FD4644}"/>
          </ac:picMkLst>
        </pc:picChg>
        <pc:picChg chg="add mod">
          <ac:chgData name="Cao Tri DO" userId="6abd67dd-d837-4c08-b501-1ad8f839205a" providerId="ADAL" clId="{65060E72-0202-4966-A0D7-218DA28CE0F6}" dt="2023-01-24T08:37:35.538" v="191"/>
          <ac:picMkLst>
            <pc:docMk/>
            <pc:sldMk cId="2463719121" sldId="3167"/>
            <ac:picMk id="50" creationId="{20BBD9FB-45BE-4706-9B7E-96CAC3D23EA6}"/>
          </ac:picMkLst>
        </pc:picChg>
      </pc:sldChg>
      <pc:sldChg chg="del">
        <pc:chgData name="Cao Tri DO" userId="6abd67dd-d837-4c08-b501-1ad8f839205a" providerId="ADAL" clId="{65060E72-0202-4966-A0D7-218DA28CE0F6}" dt="2023-01-24T08:37:18.826" v="189" actId="47"/>
        <pc:sldMkLst>
          <pc:docMk/>
          <pc:sldMk cId="3289138399" sldId="3168"/>
        </pc:sldMkLst>
      </pc:sldChg>
      <pc:sldChg chg="delSp modSp mod setBg">
        <pc:chgData name="Cao Tri DO" userId="6abd67dd-d837-4c08-b501-1ad8f839205a" providerId="ADAL" clId="{65060E72-0202-4966-A0D7-218DA28CE0F6}" dt="2023-01-24T08:39:18.840" v="229" actId="20577"/>
        <pc:sldMkLst>
          <pc:docMk/>
          <pc:sldMk cId="3171929232" sldId="3169"/>
        </pc:sldMkLst>
        <pc:spChg chg="mod">
          <ac:chgData name="Cao Tri DO" userId="6abd67dd-d837-4c08-b501-1ad8f839205a" providerId="ADAL" clId="{65060E72-0202-4966-A0D7-218DA28CE0F6}" dt="2023-01-24T08:39:18.840" v="229" actId="20577"/>
          <ac:spMkLst>
            <pc:docMk/>
            <pc:sldMk cId="3171929232" sldId="3169"/>
            <ac:spMk id="4" creationId="{89CE8A31-9124-4445-8517-D4423C8113B9}"/>
          </ac:spMkLst>
        </pc:spChg>
        <pc:spChg chg="del">
          <ac:chgData name="Cao Tri DO" userId="6abd67dd-d837-4c08-b501-1ad8f839205a" providerId="ADAL" clId="{65060E72-0202-4966-A0D7-218DA28CE0F6}" dt="2023-01-24T08:39:02.640" v="221" actId="478"/>
          <ac:spMkLst>
            <pc:docMk/>
            <pc:sldMk cId="3171929232" sldId="3169"/>
            <ac:spMk id="5" creationId="{DBC73485-DE05-411B-9C0F-CB67A0711240}"/>
          </ac:spMkLst>
        </pc:spChg>
        <pc:spChg chg="mod">
          <ac:chgData name="Cao Tri DO" userId="6abd67dd-d837-4c08-b501-1ad8f839205a" providerId="ADAL" clId="{65060E72-0202-4966-A0D7-218DA28CE0F6}" dt="2023-01-24T08:38:44.376" v="217" actId="20577"/>
          <ac:spMkLst>
            <pc:docMk/>
            <pc:sldMk cId="3171929232" sldId="3169"/>
            <ac:spMk id="18" creationId="{2407B621-9FD2-46EB-B77F-A7AB9F0D6503}"/>
          </ac:spMkLst>
        </pc:spChg>
      </pc:sldChg>
      <pc:sldChg chg="delSp modSp mod setBg">
        <pc:chgData name="Cao Tri DO" userId="6abd67dd-d837-4c08-b501-1ad8f839205a" providerId="ADAL" clId="{65060E72-0202-4966-A0D7-218DA28CE0F6}" dt="2023-01-24T08:39:38.998" v="239"/>
        <pc:sldMkLst>
          <pc:docMk/>
          <pc:sldMk cId="681269738" sldId="3181"/>
        </pc:sldMkLst>
        <pc:spChg chg="mod">
          <ac:chgData name="Cao Tri DO" userId="6abd67dd-d837-4c08-b501-1ad8f839205a" providerId="ADAL" clId="{65060E72-0202-4966-A0D7-218DA28CE0F6}" dt="2023-01-24T08:39:23.601" v="230"/>
          <ac:spMkLst>
            <pc:docMk/>
            <pc:sldMk cId="681269738" sldId="3181"/>
            <ac:spMk id="2" creationId="{E0E4A3B5-068B-48DD-AAD7-7D6951CCDCF0}"/>
          </ac:spMkLst>
        </pc:spChg>
        <pc:spChg chg="mod">
          <ac:chgData name="Cao Tri DO" userId="6abd67dd-d837-4c08-b501-1ad8f839205a" providerId="ADAL" clId="{65060E72-0202-4966-A0D7-218DA28CE0F6}" dt="2023-01-24T08:39:32.160" v="237" actId="20577"/>
          <ac:spMkLst>
            <pc:docMk/>
            <pc:sldMk cId="681269738" sldId="3181"/>
            <ac:spMk id="3" creationId="{36CA050F-0BAC-4077-9B4B-0DA0DACE2CF4}"/>
          </ac:spMkLst>
        </pc:spChg>
        <pc:spChg chg="del">
          <ac:chgData name="Cao Tri DO" userId="6abd67dd-d837-4c08-b501-1ad8f839205a" providerId="ADAL" clId="{65060E72-0202-4966-A0D7-218DA28CE0F6}" dt="2023-01-24T08:39:34.327" v="238" actId="478"/>
          <ac:spMkLst>
            <pc:docMk/>
            <pc:sldMk cId="681269738" sldId="3181"/>
            <ac:spMk id="4" creationId="{3DCA5DAD-E1CA-4061-BF1B-B0AFFCAF2D3A}"/>
          </ac:spMkLst>
        </pc:spChg>
      </pc:sldChg>
      <pc:sldChg chg="delSp modSp mod setBg">
        <pc:chgData name="Cao Tri DO" userId="6abd67dd-d837-4c08-b501-1ad8f839205a" providerId="ADAL" clId="{65060E72-0202-4966-A0D7-218DA28CE0F6}" dt="2023-01-24T08:40:21.172" v="285"/>
        <pc:sldMkLst>
          <pc:docMk/>
          <pc:sldMk cId="1848703500" sldId="3196"/>
        </pc:sldMkLst>
        <pc:spChg chg="mod">
          <ac:chgData name="Cao Tri DO" userId="6abd67dd-d837-4c08-b501-1ad8f839205a" providerId="ADAL" clId="{65060E72-0202-4966-A0D7-218DA28CE0F6}" dt="2023-01-24T08:40:01.727" v="242" actId="20577"/>
          <ac:spMkLst>
            <pc:docMk/>
            <pc:sldMk cId="1848703500" sldId="3196"/>
            <ac:spMk id="2" creationId="{6D679E74-5A34-4FA5-8C5D-A32406478193}"/>
          </ac:spMkLst>
        </pc:spChg>
        <pc:spChg chg="mod">
          <ac:chgData name="Cao Tri DO" userId="6abd67dd-d837-4c08-b501-1ad8f839205a" providerId="ADAL" clId="{65060E72-0202-4966-A0D7-218DA28CE0F6}" dt="2023-01-24T08:40:13.272" v="283" actId="20577"/>
          <ac:spMkLst>
            <pc:docMk/>
            <pc:sldMk cId="1848703500" sldId="3196"/>
            <ac:spMk id="3" creationId="{532C888C-A119-495F-A3F2-C3C25DDE57DD}"/>
          </ac:spMkLst>
        </pc:spChg>
        <pc:spChg chg="del">
          <ac:chgData name="Cao Tri DO" userId="6abd67dd-d837-4c08-b501-1ad8f839205a" providerId="ADAL" clId="{65060E72-0202-4966-A0D7-218DA28CE0F6}" dt="2023-01-24T08:40:16.008" v="284" actId="478"/>
          <ac:spMkLst>
            <pc:docMk/>
            <pc:sldMk cId="1848703500" sldId="3196"/>
            <ac:spMk id="4" creationId="{76F2D28B-2FE8-4BD1-AB7D-C533B2143C3A}"/>
          </ac:spMkLst>
        </pc:spChg>
      </pc:sldChg>
      <pc:sldChg chg="del">
        <pc:chgData name="Cao Tri DO" userId="6abd67dd-d837-4c08-b501-1ad8f839205a" providerId="ADAL" clId="{65060E72-0202-4966-A0D7-218DA28CE0F6}" dt="2023-01-24T08:40:33.081" v="286" actId="47"/>
        <pc:sldMkLst>
          <pc:docMk/>
          <pc:sldMk cId="2540467355" sldId="3204"/>
        </pc:sldMkLst>
      </pc:sldChg>
      <pc:sldChg chg="del">
        <pc:chgData name="Cao Tri DO" userId="6abd67dd-d837-4c08-b501-1ad8f839205a" providerId="ADAL" clId="{65060E72-0202-4966-A0D7-218DA28CE0F6}" dt="2023-01-24T08:40:35.734" v="287" actId="47"/>
        <pc:sldMkLst>
          <pc:docMk/>
          <pc:sldMk cId="3751367616" sldId="3205"/>
        </pc:sldMkLst>
      </pc:sldChg>
      <pc:sldChg chg="del">
        <pc:chgData name="Cao Tri DO" userId="6abd67dd-d837-4c08-b501-1ad8f839205a" providerId="ADAL" clId="{65060E72-0202-4966-A0D7-218DA28CE0F6}" dt="2023-01-24T08:40:58.106" v="289" actId="2696"/>
        <pc:sldMkLst>
          <pc:docMk/>
          <pc:sldMk cId="885795979" sldId="3209"/>
        </pc:sldMkLst>
      </pc:sldChg>
      <pc:sldChg chg="addSp delSp modSp add mod">
        <pc:chgData name="Cao Tri DO" userId="6abd67dd-d837-4c08-b501-1ad8f839205a" providerId="ADAL" clId="{65060E72-0202-4966-A0D7-218DA28CE0F6}" dt="2023-01-24T08:41:41.906" v="296" actId="14100"/>
        <pc:sldMkLst>
          <pc:docMk/>
          <pc:sldMk cId="1865873417" sldId="3209"/>
        </pc:sldMkLst>
        <pc:spChg chg="del">
          <ac:chgData name="Cao Tri DO" userId="6abd67dd-d837-4c08-b501-1ad8f839205a" providerId="ADAL" clId="{65060E72-0202-4966-A0D7-218DA28CE0F6}" dt="2023-01-24T08:41:35.867" v="294" actId="478"/>
          <ac:spMkLst>
            <pc:docMk/>
            <pc:sldMk cId="1865873417" sldId="3209"/>
            <ac:spMk id="7" creationId="{28EB185B-9BC5-4CAA-8CE8-E2EA31A0AC3B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12" creationId="{0F1792E4-E6C0-4765-8873-0ABD07981C66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13" creationId="{64C63BC8-2B8C-4732-9E1F-FD40AA54F03C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39" creationId="{301EE9DB-4D5F-42E9-81A1-0216C9A4D978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40" creationId="{7A7B7FA2-D92F-4AC2-B5E4-117DD1B58B98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41" creationId="{88CA8428-A185-4EB9-B956-F525000CA158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42" creationId="{30B55969-B744-40F1-BD5D-09594E63B30E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43" creationId="{F3F9E84C-C945-4568-AFEF-DE885E2A4756}"/>
          </ac:spMkLst>
        </pc:spChg>
        <pc:spChg chg="del">
          <ac:chgData name="Cao Tri DO" userId="6abd67dd-d837-4c08-b501-1ad8f839205a" providerId="ADAL" clId="{65060E72-0202-4966-A0D7-218DA28CE0F6}" dt="2023-01-24T08:41:22.537" v="291" actId="478"/>
          <ac:spMkLst>
            <pc:docMk/>
            <pc:sldMk cId="1865873417" sldId="3209"/>
            <ac:spMk id="44" creationId="{D1630FE1-5B54-4288-BC53-B1A6D90469C0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48" creationId="{9AC26B13-20E3-46B7-A77F-F8070189201F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49" creationId="{EB5777BB-2268-42E4-BC84-A5E96534FE9C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50" creationId="{8C32E9C6-10DC-4036-B1DD-D54F82D4CC2B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56" creationId="{1F02F052-29BF-4536-8233-8EA72BC5FDFF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57" creationId="{F1922515-42D3-49D0-98FB-0B629CC42FF6}"/>
          </ac:spMkLst>
        </pc:spChg>
        <pc:spChg chg="add mod">
          <ac:chgData name="Cao Tri DO" userId="6abd67dd-d837-4c08-b501-1ad8f839205a" providerId="ADAL" clId="{65060E72-0202-4966-A0D7-218DA28CE0F6}" dt="2023-01-24T08:41:23.641" v="292"/>
          <ac:spMkLst>
            <pc:docMk/>
            <pc:sldMk cId="1865873417" sldId="3209"/>
            <ac:spMk id="58" creationId="{8DBC8815-155E-43D5-BEE0-E0DAD4008D2C}"/>
          </ac:spMkLst>
        </pc:spChg>
        <pc:spChg chg="add mod">
          <ac:chgData name="Cao Tri DO" userId="6abd67dd-d837-4c08-b501-1ad8f839205a" providerId="ADAL" clId="{65060E72-0202-4966-A0D7-218DA28CE0F6}" dt="2023-01-24T08:41:28.271" v="293"/>
          <ac:spMkLst>
            <pc:docMk/>
            <pc:sldMk cId="1865873417" sldId="3209"/>
            <ac:spMk id="60" creationId="{FD9C4AB8-AD10-49D9-BBCE-D88145029F78}"/>
          </ac:spMkLst>
        </pc:spChg>
        <pc:spChg chg="add mod">
          <ac:chgData name="Cao Tri DO" userId="6abd67dd-d837-4c08-b501-1ad8f839205a" providerId="ADAL" clId="{65060E72-0202-4966-A0D7-218DA28CE0F6}" dt="2023-01-24T08:41:28.271" v="293"/>
          <ac:spMkLst>
            <pc:docMk/>
            <pc:sldMk cId="1865873417" sldId="3209"/>
            <ac:spMk id="62" creationId="{284BB172-314B-426A-BAAF-EB51960AFC1A}"/>
          </ac:spMkLst>
        </pc:spChg>
        <pc:spChg chg="add mod">
          <ac:chgData name="Cao Tri DO" userId="6abd67dd-d837-4c08-b501-1ad8f839205a" providerId="ADAL" clId="{65060E72-0202-4966-A0D7-218DA28CE0F6}" dt="2023-01-24T08:41:28.271" v="293"/>
          <ac:spMkLst>
            <pc:docMk/>
            <pc:sldMk cId="1865873417" sldId="3209"/>
            <ac:spMk id="63" creationId="{E9B27881-7184-4144-BF83-8C31D4C7590D}"/>
          </ac:spMkLst>
        </pc:spChg>
        <pc:spChg chg="add mod">
          <ac:chgData name="Cao Tri DO" userId="6abd67dd-d837-4c08-b501-1ad8f839205a" providerId="ADAL" clId="{65060E72-0202-4966-A0D7-218DA28CE0F6}" dt="2023-01-24T08:41:41.906" v="296" actId="14100"/>
          <ac:spMkLst>
            <pc:docMk/>
            <pc:sldMk cId="1865873417" sldId="3209"/>
            <ac:spMk id="68" creationId="{A28FF400-9A3C-4747-8063-38B23A53231B}"/>
          </ac:spMkLst>
        </pc:spChg>
        <pc:grpChg chg="del">
          <ac:chgData name="Cao Tri DO" userId="6abd67dd-d837-4c08-b501-1ad8f839205a" providerId="ADAL" clId="{65060E72-0202-4966-A0D7-218DA28CE0F6}" dt="2023-01-24T08:41:22.537" v="291" actId="478"/>
          <ac:grpSpMkLst>
            <pc:docMk/>
            <pc:sldMk cId="1865873417" sldId="3209"/>
            <ac:grpSpMk id="4" creationId="{440D95E4-71C3-402E-9BDC-68E6E147F449}"/>
          </ac:grpSpMkLst>
        </pc:grpChg>
        <pc:picChg chg="del">
          <ac:chgData name="Cao Tri DO" userId="6abd67dd-d837-4c08-b501-1ad8f839205a" providerId="ADAL" clId="{65060E72-0202-4966-A0D7-218DA28CE0F6}" dt="2023-01-24T08:41:22.537" v="291" actId="478"/>
          <ac:picMkLst>
            <pc:docMk/>
            <pc:sldMk cId="1865873417" sldId="3209"/>
            <ac:picMk id="45" creationId="{37029EDA-09D4-4A4E-B8E5-DEBACADDB4E5}"/>
          </ac:picMkLst>
        </pc:picChg>
        <pc:picChg chg="del">
          <ac:chgData name="Cao Tri DO" userId="6abd67dd-d837-4c08-b501-1ad8f839205a" providerId="ADAL" clId="{65060E72-0202-4966-A0D7-218DA28CE0F6}" dt="2023-01-24T08:41:22.537" v="291" actId="478"/>
          <ac:picMkLst>
            <pc:docMk/>
            <pc:sldMk cId="1865873417" sldId="3209"/>
            <ac:picMk id="46" creationId="{C940555C-46C4-4CF6-8B49-4FC670151992}"/>
          </ac:picMkLst>
        </pc:picChg>
        <pc:picChg chg="del">
          <ac:chgData name="Cao Tri DO" userId="6abd67dd-d837-4c08-b501-1ad8f839205a" providerId="ADAL" clId="{65060E72-0202-4966-A0D7-218DA28CE0F6}" dt="2023-01-24T08:41:22.537" v="291" actId="478"/>
          <ac:picMkLst>
            <pc:docMk/>
            <pc:sldMk cId="1865873417" sldId="3209"/>
            <ac:picMk id="47" creationId="{01A29258-BB72-493B-97B3-AFA51CD06EBA}"/>
          </ac:picMkLst>
        </pc:picChg>
        <pc:picChg chg="add mod">
          <ac:chgData name="Cao Tri DO" userId="6abd67dd-d837-4c08-b501-1ad8f839205a" providerId="ADAL" clId="{65060E72-0202-4966-A0D7-218DA28CE0F6}" dt="2023-01-24T08:41:23.641" v="292"/>
          <ac:picMkLst>
            <pc:docMk/>
            <pc:sldMk cId="1865873417" sldId="3209"/>
            <ac:picMk id="51" creationId="{C5B4138B-B37C-4733-8739-4900CF247877}"/>
          </ac:picMkLst>
        </pc:picChg>
        <pc:picChg chg="add mod">
          <ac:chgData name="Cao Tri DO" userId="6abd67dd-d837-4c08-b501-1ad8f839205a" providerId="ADAL" clId="{65060E72-0202-4966-A0D7-218DA28CE0F6}" dt="2023-01-24T08:41:23.641" v="292"/>
          <ac:picMkLst>
            <pc:docMk/>
            <pc:sldMk cId="1865873417" sldId="3209"/>
            <ac:picMk id="53" creationId="{413F9DF7-CE42-418D-AAFB-2081CC4D2C9F}"/>
          </ac:picMkLst>
        </pc:picChg>
        <pc:picChg chg="add mod">
          <ac:chgData name="Cao Tri DO" userId="6abd67dd-d837-4c08-b501-1ad8f839205a" providerId="ADAL" clId="{65060E72-0202-4966-A0D7-218DA28CE0F6}" dt="2023-01-24T08:41:23.641" v="292"/>
          <ac:picMkLst>
            <pc:docMk/>
            <pc:sldMk cId="1865873417" sldId="3209"/>
            <ac:picMk id="55" creationId="{6E901E64-9CDE-4500-BC05-A23DC4EEBBCF}"/>
          </ac:picMkLst>
        </pc:picChg>
        <pc:picChg chg="add mod">
          <ac:chgData name="Cao Tri DO" userId="6abd67dd-d837-4c08-b501-1ad8f839205a" providerId="ADAL" clId="{65060E72-0202-4966-A0D7-218DA28CE0F6}" dt="2023-01-24T08:41:23.641" v="292"/>
          <ac:picMkLst>
            <pc:docMk/>
            <pc:sldMk cId="1865873417" sldId="3209"/>
            <ac:picMk id="59" creationId="{C25B500B-B3FC-4687-9620-904A41EC86DD}"/>
          </ac:picMkLst>
        </pc:picChg>
      </pc:sldChg>
      <pc:sldChg chg="del">
        <pc:chgData name="Cao Tri DO" userId="6abd67dd-d837-4c08-b501-1ad8f839205a" providerId="ADAL" clId="{65060E72-0202-4966-A0D7-218DA28CE0F6}" dt="2023-01-24T08:40:48.724" v="288" actId="47"/>
        <pc:sldMkLst>
          <pc:docMk/>
          <pc:sldMk cId="1149737322" sldId="3210"/>
        </pc:sldMkLst>
      </pc:sldChg>
      <pc:sldChg chg="del">
        <pc:chgData name="Cao Tri DO" userId="6abd67dd-d837-4c08-b501-1ad8f839205a" providerId="ADAL" clId="{65060E72-0202-4966-A0D7-218DA28CE0F6}" dt="2023-01-24T08:40:48.724" v="288" actId="47"/>
        <pc:sldMkLst>
          <pc:docMk/>
          <pc:sldMk cId="3899770990" sldId="3211"/>
        </pc:sldMkLst>
      </pc:sldChg>
      <pc:sldChg chg="del">
        <pc:chgData name="Cao Tri DO" userId="6abd67dd-d837-4c08-b501-1ad8f839205a" providerId="ADAL" clId="{65060E72-0202-4966-A0D7-218DA28CE0F6}" dt="2023-01-24T08:40:48.724" v="288" actId="47"/>
        <pc:sldMkLst>
          <pc:docMk/>
          <pc:sldMk cId="4023418403" sldId="3212"/>
        </pc:sldMkLst>
      </pc:sldChg>
      <pc:sldChg chg="del">
        <pc:chgData name="Cao Tri DO" userId="6abd67dd-d837-4c08-b501-1ad8f839205a" providerId="ADAL" clId="{65060E72-0202-4966-A0D7-218DA28CE0F6}" dt="2023-01-24T08:33:58.789" v="149" actId="47"/>
        <pc:sldMkLst>
          <pc:docMk/>
          <pc:sldMk cId="2951543584" sldId="3213"/>
        </pc:sldMkLst>
      </pc:sldChg>
      <pc:sldChg chg="del">
        <pc:chgData name="Cao Tri DO" userId="6abd67dd-d837-4c08-b501-1ad8f839205a" providerId="ADAL" clId="{65060E72-0202-4966-A0D7-218DA28CE0F6}" dt="2023-01-24T08:37:18.826" v="189" actId="47"/>
        <pc:sldMkLst>
          <pc:docMk/>
          <pc:sldMk cId="620331475" sldId="3214"/>
        </pc:sldMkLst>
      </pc:sldChg>
      <pc:sldChg chg="addSp delSp modSp mod">
        <pc:chgData name="Cao Tri DO" userId="6abd67dd-d837-4c08-b501-1ad8f839205a" providerId="ADAL" clId="{65060E72-0202-4966-A0D7-218DA28CE0F6}" dt="2023-01-24T08:37:50.171" v="195"/>
        <pc:sldMkLst>
          <pc:docMk/>
          <pc:sldMk cId="977501518" sldId="3215"/>
        </pc:sldMkLst>
        <pc:spChg chg="del">
          <ac:chgData name="Cao Tri DO" userId="6abd67dd-d837-4c08-b501-1ad8f839205a" providerId="ADAL" clId="{65060E72-0202-4966-A0D7-218DA28CE0F6}" dt="2023-01-24T08:37:49.968" v="194" actId="478"/>
          <ac:spMkLst>
            <pc:docMk/>
            <pc:sldMk cId="977501518" sldId="3215"/>
            <ac:spMk id="12" creationId="{0F1792E4-E6C0-4765-8873-0ABD07981C66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3" creationId="{8EADA12C-6341-4ABE-98E2-5ACBF88FCCBA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4" creationId="{9B005FAF-F389-4274-A26C-43732FD38F3A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5" creationId="{3F81364D-8AC4-49F6-B704-50EDF5385781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6" creationId="{D80B58AC-2EFB-44A7-81A5-C48420E5DCFF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7" creationId="{BB20CFF7-64EA-4EEE-B27E-38A4CBBD4E02}"/>
          </ac:spMkLst>
        </pc:spChg>
        <pc:spChg chg="add mod">
          <ac:chgData name="Cao Tri DO" userId="6abd67dd-d837-4c08-b501-1ad8f839205a" providerId="ADAL" clId="{65060E72-0202-4966-A0D7-218DA28CE0F6}" dt="2023-01-24T08:37:40.886" v="193"/>
          <ac:spMkLst>
            <pc:docMk/>
            <pc:sldMk cId="977501518" sldId="3215"/>
            <ac:spMk id="28" creationId="{AE04A515-4CEF-4652-ADFA-1EDCDA627379}"/>
          </ac:spMkLst>
        </pc:spChg>
        <pc:spChg chg="add mod">
          <ac:chgData name="Cao Tri DO" userId="6abd67dd-d837-4c08-b501-1ad8f839205a" providerId="ADAL" clId="{65060E72-0202-4966-A0D7-218DA28CE0F6}" dt="2023-01-24T08:37:50.171" v="195"/>
          <ac:spMkLst>
            <pc:docMk/>
            <pc:sldMk cId="977501518" sldId="3215"/>
            <ac:spMk id="32" creationId="{AAE208E7-933B-4C61-BEB1-F6C05B80CF09}"/>
          </ac:spMkLst>
        </pc:spChg>
        <pc:spChg chg="add mod">
          <ac:chgData name="Cao Tri DO" userId="6abd67dd-d837-4c08-b501-1ad8f839205a" providerId="ADAL" clId="{65060E72-0202-4966-A0D7-218DA28CE0F6}" dt="2023-01-24T08:37:50.171" v="195"/>
          <ac:spMkLst>
            <pc:docMk/>
            <pc:sldMk cId="977501518" sldId="3215"/>
            <ac:spMk id="33" creationId="{820F3391-E6C4-49EA-ACE1-1C06C75A8AD5}"/>
          </ac:spMkLst>
        </pc:spChg>
        <pc:spChg chg="add mod">
          <ac:chgData name="Cao Tri DO" userId="6abd67dd-d837-4c08-b501-1ad8f839205a" providerId="ADAL" clId="{65060E72-0202-4966-A0D7-218DA28CE0F6}" dt="2023-01-24T08:37:50.171" v="195"/>
          <ac:spMkLst>
            <pc:docMk/>
            <pc:sldMk cId="977501518" sldId="3215"/>
            <ac:spMk id="34" creationId="{3AC95090-F502-4857-98FB-1F14567BFFF8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39" creationId="{EA93998C-051E-48DA-A988-749AB10C9A8F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40" creationId="{413DB47C-5208-4A45-A848-F3D42E2A3DEC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41" creationId="{2A463288-AE86-415B-B0A9-3A1C04FABB53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42" creationId="{AC097BB2-02C3-4FB3-845C-FEBC1F9CEE7F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43" creationId="{793BAFDD-F227-4641-826B-560FB4BCDA1C}"/>
          </ac:spMkLst>
        </pc:spChg>
        <pc:spChg chg="del">
          <ac:chgData name="Cao Tri DO" userId="6abd67dd-d837-4c08-b501-1ad8f839205a" providerId="ADAL" clId="{65060E72-0202-4966-A0D7-218DA28CE0F6}" dt="2023-01-24T08:37:40.679" v="192" actId="478"/>
          <ac:spMkLst>
            <pc:docMk/>
            <pc:sldMk cId="977501518" sldId="3215"/>
            <ac:spMk id="44" creationId="{44F83863-9F75-41AD-A08B-48A51EC76913}"/>
          </ac:spMkLst>
        </pc:spChg>
        <pc:spChg chg="del">
          <ac:chgData name="Cao Tri DO" userId="6abd67dd-d837-4c08-b501-1ad8f839205a" providerId="ADAL" clId="{65060E72-0202-4966-A0D7-218DA28CE0F6}" dt="2023-01-24T08:37:49.968" v="194" actId="478"/>
          <ac:spMkLst>
            <pc:docMk/>
            <pc:sldMk cId="977501518" sldId="3215"/>
            <ac:spMk id="48" creationId="{90947058-1A4C-43E6-A9EE-DE215B46170B}"/>
          </ac:spMkLst>
        </pc:spChg>
        <pc:spChg chg="del">
          <ac:chgData name="Cao Tri DO" userId="6abd67dd-d837-4c08-b501-1ad8f839205a" providerId="ADAL" clId="{65060E72-0202-4966-A0D7-218DA28CE0F6}" dt="2023-01-24T08:37:49.968" v="194" actId="478"/>
          <ac:spMkLst>
            <pc:docMk/>
            <pc:sldMk cId="977501518" sldId="3215"/>
            <ac:spMk id="49" creationId="{C0C0AFE4-F9A3-43C1-90BA-58EF544ED497}"/>
          </ac:spMkLst>
        </pc:spChg>
        <pc:picChg chg="add mod">
          <ac:chgData name="Cao Tri DO" userId="6abd67dd-d837-4c08-b501-1ad8f839205a" providerId="ADAL" clId="{65060E72-0202-4966-A0D7-218DA28CE0F6}" dt="2023-01-24T08:37:40.886" v="193"/>
          <ac:picMkLst>
            <pc:docMk/>
            <pc:sldMk cId="977501518" sldId="3215"/>
            <ac:picMk id="29" creationId="{DBA8496D-45B7-4301-A602-1CE573B8D843}"/>
          </ac:picMkLst>
        </pc:picChg>
        <pc:picChg chg="add mod">
          <ac:chgData name="Cao Tri DO" userId="6abd67dd-d837-4c08-b501-1ad8f839205a" providerId="ADAL" clId="{65060E72-0202-4966-A0D7-218DA28CE0F6}" dt="2023-01-24T08:37:40.886" v="193"/>
          <ac:picMkLst>
            <pc:docMk/>
            <pc:sldMk cId="977501518" sldId="3215"/>
            <ac:picMk id="30" creationId="{0841EC69-29B8-4F2B-BB79-60F163A7B26F}"/>
          </ac:picMkLst>
        </pc:picChg>
        <pc:picChg chg="add mod">
          <ac:chgData name="Cao Tri DO" userId="6abd67dd-d837-4c08-b501-1ad8f839205a" providerId="ADAL" clId="{65060E72-0202-4966-A0D7-218DA28CE0F6}" dt="2023-01-24T08:37:40.886" v="193"/>
          <ac:picMkLst>
            <pc:docMk/>
            <pc:sldMk cId="977501518" sldId="3215"/>
            <ac:picMk id="31" creationId="{0FF7C229-3998-455A-8800-7406E5632771}"/>
          </ac:picMkLst>
        </pc:picChg>
        <pc:picChg chg="add mod">
          <ac:chgData name="Cao Tri DO" userId="6abd67dd-d837-4c08-b501-1ad8f839205a" providerId="ADAL" clId="{65060E72-0202-4966-A0D7-218DA28CE0F6}" dt="2023-01-24T08:37:50.171" v="195"/>
          <ac:picMkLst>
            <pc:docMk/>
            <pc:sldMk cId="977501518" sldId="3215"/>
            <ac:picMk id="35" creationId="{2B5677F1-F7E5-452D-877C-D36699FBA777}"/>
          </ac:picMkLst>
        </pc:picChg>
        <pc:picChg chg="del">
          <ac:chgData name="Cao Tri DO" userId="6abd67dd-d837-4c08-b501-1ad8f839205a" providerId="ADAL" clId="{65060E72-0202-4966-A0D7-218DA28CE0F6}" dt="2023-01-24T08:37:40.679" v="192" actId="478"/>
          <ac:picMkLst>
            <pc:docMk/>
            <pc:sldMk cId="977501518" sldId="3215"/>
            <ac:picMk id="45" creationId="{0DCFDCB0-D724-4E2C-8DFE-B47B8998403B}"/>
          </ac:picMkLst>
        </pc:picChg>
        <pc:picChg chg="del">
          <ac:chgData name="Cao Tri DO" userId="6abd67dd-d837-4c08-b501-1ad8f839205a" providerId="ADAL" clId="{65060E72-0202-4966-A0D7-218DA28CE0F6}" dt="2023-01-24T08:37:40.679" v="192" actId="478"/>
          <ac:picMkLst>
            <pc:docMk/>
            <pc:sldMk cId="977501518" sldId="3215"/>
            <ac:picMk id="46" creationId="{369E4CFC-F48A-48FD-8BEB-3EF36109956A}"/>
          </ac:picMkLst>
        </pc:picChg>
        <pc:picChg chg="del">
          <ac:chgData name="Cao Tri DO" userId="6abd67dd-d837-4c08-b501-1ad8f839205a" providerId="ADAL" clId="{65060E72-0202-4966-A0D7-218DA28CE0F6}" dt="2023-01-24T08:37:40.679" v="192" actId="478"/>
          <ac:picMkLst>
            <pc:docMk/>
            <pc:sldMk cId="977501518" sldId="3215"/>
            <ac:picMk id="47" creationId="{88C17134-BC47-4855-8966-D31A3A378EF1}"/>
          </ac:picMkLst>
        </pc:picChg>
        <pc:picChg chg="del">
          <ac:chgData name="Cao Tri DO" userId="6abd67dd-d837-4c08-b501-1ad8f839205a" providerId="ADAL" clId="{65060E72-0202-4966-A0D7-218DA28CE0F6}" dt="2023-01-24T08:37:49.968" v="194" actId="478"/>
          <ac:picMkLst>
            <pc:docMk/>
            <pc:sldMk cId="977501518" sldId="3215"/>
            <ac:picMk id="50" creationId="{0F5F58EC-CCF3-4509-9880-0BC250E02DAD}"/>
          </ac:picMkLst>
        </pc:picChg>
      </pc:sldChg>
      <pc:sldChg chg="del">
        <pc:chgData name="Cao Tri DO" userId="6abd67dd-d837-4c08-b501-1ad8f839205a" providerId="ADAL" clId="{65060E72-0202-4966-A0D7-218DA28CE0F6}" dt="2023-01-24T08:41:49.892" v="297" actId="2696"/>
        <pc:sldMkLst>
          <pc:docMk/>
          <pc:sldMk cId="94242045" sldId="3216"/>
        </pc:sldMkLst>
      </pc:sldChg>
      <pc:sldChg chg="delSp add del mod">
        <pc:chgData name="Cao Tri DO" userId="6abd67dd-d837-4c08-b501-1ad8f839205a" providerId="ADAL" clId="{65060E72-0202-4966-A0D7-218DA28CE0F6}" dt="2023-01-24T08:42:52.034" v="389" actId="47"/>
        <pc:sldMkLst>
          <pc:docMk/>
          <pc:sldMk cId="3191629494" sldId="3216"/>
        </pc:sldMkLst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0" creationId="{E9E000CB-C3A8-4DB6-A6A5-A39F5A91F4D0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2" creationId="{49C2813A-3DB3-4F6D-91E3-0A2F71CB99A5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4" creationId="{0A8C3575-86AC-41DB-BB69-4C8CD153E54A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5" creationId="{DFE90B27-5AD4-442C-971F-26319A5419F4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6" creationId="{4756D52B-C26F-4639-90FA-D43CB12FE5C0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7" creationId="{8CA6F873-4F88-43EB-81C9-82508DF3EFF2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8" creationId="{1CA807AA-1E41-4353-9CAA-281AC05EDDFD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19" creationId="{4CDAEB7E-7C17-4E28-B8AE-CEBDB0B83CC4}"/>
          </ac:spMkLst>
        </pc:spChg>
        <pc:spChg chg="del">
          <ac:chgData name="Cao Tri DO" userId="6abd67dd-d837-4c08-b501-1ad8f839205a" providerId="ADAL" clId="{65060E72-0202-4966-A0D7-218DA28CE0F6}" dt="2023-01-24T08:42:02.237" v="300" actId="21"/>
          <ac:spMkLst>
            <pc:docMk/>
            <pc:sldMk cId="3191629494" sldId="3216"/>
            <ac:spMk id="20" creationId="{6259B342-2737-4AF9-9BFC-B14194A0B5E6}"/>
          </ac:spMkLst>
        </pc:spChg>
        <pc:grpChg chg="del">
          <ac:chgData name="Cao Tri DO" userId="6abd67dd-d837-4c08-b501-1ad8f839205a" providerId="ADAL" clId="{65060E72-0202-4966-A0D7-218DA28CE0F6}" dt="2023-01-24T08:42:02.237" v="300" actId="21"/>
          <ac:grpSpMkLst>
            <pc:docMk/>
            <pc:sldMk cId="3191629494" sldId="3216"/>
            <ac:grpSpMk id="8" creationId="{2EB4701E-3778-455B-AC24-A29ECAAB1266}"/>
          </ac:grpSpMkLst>
        </pc:grpChg>
      </pc:sldChg>
      <pc:sldChg chg="addSp delSp modSp mod">
        <pc:chgData name="Cao Tri DO" userId="6abd67dd-d837-4c08-b501-1ad8f839205a" providerId="ADAL" clId="{65060E72-0202-4966-A0D7-218DA28CE0F6}" dt="2023-01-24T08:38:14.899" v="200"/>
        <pc:sldMkLst>
          <pc:docMk/>
          <pc:sldMk cId="3804872067" sldId="3218"/>
        </pc:sldMkLst>
        <pc:spChg chg="del">
          <ac:chgData name="Cao Tri DO" userId="6abd67dd-d837-4c08-b501-1ad8f839205a" providerId="ADAL" clId="{65060E72-0202-4966-A0D7-218DA28CE0F6}" dt="2023-01-24T08:38:14.702" v="199" actId="478"/>
          <ac:spMkLst>
            <pc:docMk/>
            <pc:sldMk cId="3804872067" sldId="3218"/>
            <ac:spMk id="7" creationId="{28EB185B-9BC5-4CAA-8CE8-E2EA31A0AC3B}"/>
          </ac:spMkLst>
        </pc:spChg>
        <pc:spChg chg="del">
          <ac:chgData name="Cao Tri DO" userId="6abd67dd-d837-4c08-b501-1ad8f839205a" providerId="ADAL" clId="{65060E72-0202-4966-A0D7-218DA28CE0F6}" dt="2023-01-24T08:36:12.614" v="179" actId="478"/>
          <ac:spMkLst>
            <pc:docMk/>
            <pc:sldMk cId="3804872067" sldId="3218"/>
            <ac:spMk id="12" creationId="{0F1792E4-E6C0-4765-8873-0ABD07981C66}"/>
          </ac:spMkLst>
        </pc:spChg>
        <pc:spChg chg="del">
          <ac:chgData name="Cao Tri DO" userId="6abd67dd-d837-4c08-b501-1ad8f839205a" providerId="ADAL" clId="{65060E72-0202-4966-A0D7-218DA28CE0F6}" dt="2023-01-24T08:36:12.614" v="179" actId="478"/>
          <ac:spMkLst>
            <pc:docMk/>
            <pc:sldMk cId="3804872067" sldId="3218"/>
            <ac:spMk id="13" creationId="{64C63BC8-2B8C-4732-9E1F-FD40AA54F03C}"/>
          </ac:spMkLst>
        </pc:spChg>
        <pc:spChg chg="add del mod">
          <ac:chgData name="Cao Tri DO" userId="6abd67dd-d837-4c08-b501-1ad8f839205a" providerId="ADAL" clId="{65060E72-0202-4966-A0D7-218DA28CE0F6}" dt="2023-01-24T08:36:25.353" v="182"/>
          <ac:spMkLst>
            <pc:docMk/>
            <pc:sldMk cId="3804872067" sldId="3218"/>
            <ac:spMk id="68" creationId="{DD535DAB-1DE0-42BE-B8CB-920BAA5ABCC1}"/>
          </ac:spMkLst>
        </pc:spChg>
        <pc:spChg chg="add del mod">
          <ac:chgData name="Cao Tri DO" userId="6abd67dd-d837-4c08-b501-1ad8f839205a" providerId="ADAL" clId="{65060E72-0202-4966-A0D7-218DA28CE0F6}" dt="2023-01-24T08:36:25.353" v="182"/>
          <ac:spMkLst>
            <pc:docMk/>
            <pc:sldMk cId="3804872067" sldId="3218"/>
            <ac:spMk id="69" creationId="{515C213F-26C9-4E49-B21F-38ECF387FB49}"/>
          </ac:spMkLst>
        </pc:spChg>
        <pc:spChg chg="del">
          <ac:chgData name="Cao Tri DO" userId="6abd67dd-d837-4c08-b501-1ad8f839205a" providerId="ADAL" clId="{65060E72-0202-4966-A0D7-218DA28CE0F6}" dt="2023-01-24T08:38:14.702" v="199" actId="478"/>
          <ac:spMkLst>
            <pc:docMk/>
            <pc:sldMk cId="3804872067" sldId="3218"/>
            <ac:spMk id="70" creationId="{E9892D96-269E-4703-B61D-F75E46238668}"/>
          </ac:spMkLst>
        </pc:spChg>
        <pc:spChg chg="del">
          <ac:chgData name="Cao Tri DO" userId="6abd67dd-d837-4c08-b501-1ad8f839205a" providerId="ADAL" clId="{65060E72-0202-4966-A0D7-218DA28CE0F6}" dt="2023-01-24T08:38:14.702" v="199" actId="478"/>
          <ac:spMkLst>
            <pc:docMk/>
            <pc:sldMk cId="3804872067" sldId="3218"/>
            <ac:spMk id="71" creationId="{0A4A7BD1-EFC3-4EC5-A76D-C83FCED73C87}"/>
          </ac:spMkLst>
        </pc:spChg>
        <pc:spChg chg="del">
          <ac:chgData name="Cao Tri DO" userId="6abd67dd-d837-4c08-b501-1ad8f839205a" providerId="ADAL" clId="{65060E72-0202-4966-A0D7-218DA28CE0F6}" dt="2023-01-24T08:38:14.702" v="199" actId="478"/>
          <ac:spMkLst>
            <pc:docMk/>
            <pc:sldMk cId="3804872067" sldId="3218"/>
            <ac:spMk id="72" creationId="{DC172878-587E-48E0-9431-57DCF1708292}"/>
          </ac:spMkLst>
        </pc:spChg>
        <pc:spChg chg="add del mod">
          <ac:chgData name="Cao Tri DO" userId="6abd67dd-d837-4c08-b501-1ad8f839205a" providerId="ADAL" clId="{65060E72-0202-4966-A0D7-218DA28CE0F6}" dt="2023-01-24T08:36:25.353" v="182"/>
          <ac:spMkLst>
            <pc:docMk/>
            <pc:sldMk cId="3804872067" sldId="3218"/>
            <ac:spMk id="73" creationId="{36508037-5760-4909-A90D-60661C21D7CC}"/>
          </ac:spMkLst>
        </pc:spChg>
        <pc:spChg chg="add mod">
          <ac:chgData name="Cao Tri DO" userId="6abd67dd-d837-4c08-b501-1ad8f839205a" providerId="ADAL" clId="{65060E72-0202-4966-A0D7-218DA28CE0F6}" dt="2023-01-24T08:38:14.899" v="200"/>
          <ac:spMkLst>
            <pc:docMk/>
            <pc:sldMk cId="3804872067" sldId="3218"/>
            <ac:spMk id="75" creationId="{B21203DE-8B3D-4622-94DA-37AC26A616F2}"/>
          </ac:spMkLst>
        </pc:spChg>
        <pc:grpChg chg="del">
          <ac:chgData name="Cao Tri DO" userId="6abd67dd-d837-4c08-b501-1ad8f839205a" providerId="ADAL" clId="{65060E72-0202-4966-A0D7-218DA28CE0F6}" dt="2023-01-24T08:36:12.614" v="179" actId="478"/>
          <ac:grpSpMkLst>
            <pc:docMk/>
            <pc:sldMk cId="3804872067" sldId="3218"/>
            <ac:grpSpMk id="2" creationId="{D879B165-78CE-49FB-9D29-86E6DFCED08D}"/>
          </ac:grpSpMkLst>
        </pc:grpChg>
        <pc:picChg chg="add del mod">
          <ac:chgData name="Cao Tri DO" userId="6abd67dd-d837-4c08-b501-1ad8f839205a" providerId="ADAL" clId="{65060E72-0202-4966-A0D7-218DA28CE0F6}" dt="2023-01-24T08:36:25.353" v="182"/>
          <ac:picMkLst>
            <pc:docMk/>
            <pc:sldMk cId="3804872067" sldId="3218"/>
            <ac:picMk id="74" creationId="{647982C0-025F-4AA6-AFED-002C96D93C68}"/>
          </ac:picMkLst>
        </pc:picChg>
      </pc:sldChg>
      <pc:sldChg chg="addSp delSp modSp mod ord">
        <pc:chgData name="Cao Tri DO" userId="6abd67dd-d837-4c08-b501-1ad8f839205a" providerId="ADAL" clId="{65060E72-0202-4966-A0D7-218DA28CE0F6}" dt="2023-01-24T08:38:06.804" v="198"/>
        <pc:sldMkLst>
          <pc:docMk/>
          <pc:sldMk cId="914657978" sldId="3219"/>
        </pc:sldMkLst>
        <pc:spChg chg="del">
          <ac:chgData name="Cao Tri DO" userId="6abd67dd-d837-4c08-b501-1ad8f839205a" providerId="ADAL" clId="{65060E72-0202-4966-A0D7-218DA28CE0F6}" dt="2023-01-24T08:36:29.024" v="183" actId="478"/>
          <ac:spMkLst>
            <pc:docMk/>
            <pc:sldMk cId="914657978" sldId="3219"/>
            <ac:spMk id="12" creationId="{0F1792E4-E6C0-4765-8873-0ABD07981C66}"/>
          </ac:spMkLst>
        </pc:spChg>
        <pc:spChg chg="del">
          <ac:chgData name="Cao Tri DO" userId="6abd67dd-d837-4c08-b501-1ad8f839205a" providerId="ADAL" clId="{65060E72-0202-4966-A0D7-218DA28CE0F6}" dt="2023-01-24T08:36:29.024" v="183" actId="478"/>
          <ac:spMkLst>
            <pc:docMk/>
            <pc:sldMk cId="914657978" sldId="3219"/>
            <ac:spMk id="13" creationId="{64C63BC8-2B8C-4732-9E1F-FD40AA54F03C}"/>
          </ac:spMkLst>
        </pc:spChg>
        <pc:spChg chg="add del mod">
          <ac:chgData name="Cao Tri DO" userId="6abd67dd-d837-4c08-b501-1ad8f839205a" providerId="ADAL" clId="{65060E72-0202-4966-A0D7-218DA28CE0F6}" dt="2023-01-24T08:37:12.656" v="187" actId="478"/>
          <ac:spMkLst>
            <pc:docMk/>
            <pc:sldMk cId="914657978" sldId="3219"/>
            <ac:spMk id="23" creationId="{89CDCAB2-22AC-4E43-A952-56CF245E2069}"/>
          </ac:spMkLst>
        </pc:spChg>
        <pc:spChg chg="add del mod">
          <ac:chgData name="Cao Tri DO" userId="6abd67dd-d837-4c08-b501-1ad8f839205a" providerId="ADAL" clId="{65060E72-0202-4966-A0D7-218DA28CE0F6}" dt="2023-01-24T08:37:12.656" v="187" actId="478"/>
          <ac:spMkLst>
            <pc:docMk/>
            <pc:sldMk cId="914657978" sldId="3219"/>
            <ac:spMk id="24" creationId="{6B113995-9883-48DF-B89E-1FCEB2A26D80}"/>
          </ac:spMkLst>
        </pc:spChg>
        <pc:spChg chg="add del mod">
          <ac:chgData name="Cao Tri DO" userId="6abd67dd-d837-4c08-b501-1ad8f839205a" providerId="ADAL" clId="{65060E72-0202-4966-A0D7-218DA28CE0F6}" dt="2023-01-24T08:37:12.656" v="187" actId="478"/>
          <ac:spMkLst>
            <pc:docMk/>
            <pc:sldMk cId="914657978" sldId="3219"/>
            <ac:spMk id="25" creationId="{ABB9E6DB-944C-47A7-BC5F-3874AC9ACBB1}"/>
          </ac:spMkLst>
        </pc:spChg>
        <pc:spChg chg="add mod">
          <ac:chgData name="Cao Tri DO" userId="6abd67dd-d837-4c08-b501-1ad8f839205a" providerId="ADAL" clId="{65060E72-0202-4966-A0D7-218DA28CE0F6}" dt="2023-01-24T08:37:12.948" v="188"/>
          <ac:spMkLst>
            <pc:docMk/>
            <pc:sldMk cId="914657978" sldId="3219"/>
            <ac:spMk id="27" creationId="{3B5A0058-3219-47B0-BB30-FE999FA10183}"/>
          </ac:spMkLst>
        </pc:spChg>
        <pc:spChg chg="add mod">
          <ac:chgData name="Cao Tri DO" userId="6abd67dd-d837-4c08-b501-1ad8f839205a" providerId="ADAL" clId="{65060E72-0202-4966-A0D7-218DA28CE0F6}" dt="2023-01-24T08:37:12.948" v="188"/>
          <ac:spMkLst>
            <pc:docMk/>
            <pc:sldMk cId="914657978" sldId="3219"/>
            <ac:spMk id="28" creationId="{242D52CD-D4AE-4B35-8B69-3F7D72689BC8}"/>
          </ac:spMkLst>
        </pc:spChg>
        <pc:spChg chg="add mod">
          <ac:chgData name="Cao Tri DO" userId="6abd67dd-d837-4c08-b501-1ad8f839205a" providerId="ADAL" clId="{65060E72-0202-4966-A0D7-218DA28CE0F6}" dt="2023-01-24T08:37:12.948" v="188"/>
          <ac:spMkLst>
            <pc:docMk/>
            <pc:sldMk cId="914657978" sldId="3219"/>
            <ac:spMk id="29" creationId="{027FD537-8007-4A66-8C8F-23AEF33CEDBE}"/>
          </ac:spMkLst>
        </pc:spChg>
        <pc:grpChg chg="del">
          <ac:chgData name="Cao Tri DO" userId="6abd67dd-d837-4c08-b501-1ad8f839205a" providerId="ADAL" clId="{65060E72-0202-4966-A0D7-218DA28CE0F6}" dt="2023-01-24T08:36:29.024" v="183" actId="478"/>
          <ac:grpSpMkLst>
            <pc:docMk/>
            <pc:sldMk cId="914657978" sldId="3219"/>
            <ac:grpSpMk id="2" creationId="{D879B165-78CE-49FB-9D29-86E6DFCED08D}"/>
          </ac:grpSpMkLst>
        </pc:grpChg>
        <pc:picChg chg="add del mod">
          <ac:chgData name="Cao Tri DO" userId="6abd67dd-d837-4c08-b501-1ad8f839205a" providerId="ADAL" clId="{65060E72-0202-4966-A0D7-218DA28CE0F6}" dt="2023-01-24T08:37:12.656" v="187" actId="478"/>
          <ac:picMkLst>
            <pc:docMk/>
            <pc:sldMk cId="914657978" sldId="3219"/>
            <ac:picMk id="26" creationId="{79986542-E15E-41F2-90D1-1F532D54EEE3}"/>
          </ac:picMkLst>
        </pc:picChg>
        <pc:picChg chg="add mod">
          <ac:chgData name="Cao Tri DO" userId="6abd67dd-d837-4c08-b501-1ad8f839205a" providerId="ADAL" clId="{65060E72-0202-4966-A0D7-218DA28CE0F6}" dt="2023-01-24T08:37:12.948" v="188"/>
          <ac:picMkLst>
            <pc:docMk/>
            <pc:sldMk cId="914657978" sldId="3219"/>
            <ac:picMk id="30" creationId="{9E29CC67-5348-4FE9-A77F-0456564FDA6B}"/>
          </ac:picMkLst>
        </pc:picChg>
      </pc:sldChg>
      <pc:sldChg chg="del">
        <pc:chgData name="Cao Tri DO" userId="6abd67dd-d837-4c08-b501-1ad8f839205a" providerId="ADAL" clId="{65060E72-0202-4966-A0D7-218DA28CE0F6}" dt="2023-01-24T08:39:56.067" v="240" actId="47"/>
        <pc:sldMkLst>
          <pc:docMk/>
          <pc:sldMk cId="216110791" sldId="3220"/>
        </pc:sldMkLst>
      </pc:sldChg>
      <pc:sldChg chg="del">
        <pc:chgData name="Cao Tri DO" userId="6abd67dd-d837-4c08-b501-1ad8f839205a" providerId="ADAL" clId="{65060E72-0202-4966-A0D7-218DA28CE0F6}" dt="2023-01-24T08:39:56.067" v="240" actId="47"/>
        <pc:sldMkLst>
          <pc:docMk/>
          <pc:sldMk cId="330278950" sldId="3221"/>
        </pc:sldMkLst>
      </pc:sldChg>
      <pc:sldChg chg="addSp delSp modSp add mod">
        <pc:chgData name="Cao Tri DO" userId="6abd67dd-d837-4c08-b501-1ad8f839205a" providerId="ADAL" clId="{65060E72-0202-4966-A0D7-218DA28CE0F6}" dt="2023-01-24T08:35:43.030" v="174" actId="1076"/>
        <pc:sldMkLst>
          <pc:docMk/>
          <pc:sldMk cId="3184442377" sldId="3222"/>
        </pc:sldMkLst>
        <pc:spChg chg="add mod">
          <ac:chgData name="Cao Tri DO" userId="6abd67dd-d837-4c08-b501-1ad8f839205a" providerId="ADAL" clId="{65060E72-0202-4966-A0D7-218DA28CE0F6}" dt="2023-01-24T08:35:32.855" v="170" actId="14100"/>
          <ac:spMkLst>
            <pc:docMk/>
            <pc:sldMk cId="3184442377" sldId="3222"/>
            <ac:spMk id="39" creationId="{3607C431-C04A-4799-9BBD-FD152DCE9781}"/>
          </ac:spMkLst>
        </pc:spChg>
        <pc:grpChg chg="mod">
          <ac:chgData name="Cao Tri DO" userId="6abd67dd-d837-4c08-b501-1ad8f839205a" providerId="ADAL" clId="{65060E72-0202-4966-A0D7-218DA28CE0F6}" dt="2023-01-24T08:35:41.438" v="173" actId="1076"/>
          <ac:grpSpMkLst>
            <pc:docMk/>
            <pc:sldMk cId="3184442377" sldId="3222"/>
            <ac:grpSpMk id="56" creationId="{96C62594-AAD9-43DE-8AF6-3FBAAE5FD8DD}"/>
          </ac:grpSpMkLst>
        </pc:grpChg>
        <pc:grpChg chg="mod">
          <ac:chgData name="Cao Tri DO" userId="6abd67dd-d837-4c08-b501-1ad8f839205a" providerId="ADAL" clId="{65060E72-0202-4966-A0D7-218DA28CE0F6}" dt="2023-01-24T08:35:35.550" v="171" actId="1076"/>
          <ac:grpSpMkLst>
            <pc:docMk/>
            <pc:sldMk cId="3184442377" sldId="3222"/>
            <ac:grpSpMk id="57" creationId="{0A0CA5EC-0201-4042-8BD4-BD7CE96F446B}"/>
          </ac:grpSpMkLst>
        </pc:grpChg>
        <pc:grpChg chg="mod">
          <ac:chgData name="Cao Tri DO" userId="6abd67dd-d837-4c08-b501-1ad8f839205a" providerId="ADAL" clId="{65060E72-0202-4966-A0D7-218DA28CE0F6}" dt="2023-01-24T08:35:43.030" v="174" actId="1076"/>
          <ac:grpSpMkLst>
            <pc:docMk/>
            <pc:sldMk cId="3184442377" sldId="3222"/>
            <ac:grpSpMk id="58" creationId="{8792B421-4AB8-4B4A-AAD4-8C8EBE617F0B}"/>
          </ac:grpSpMkLst>
        </pc:grpChg>
        <pc:grpChg chg="del">
          <ac:chgData name="Cao Tri DO" userId="6abd67dd-d837-4c08-b501-1ad8f839205a" providerId="ADAL" clId="{65060E72-0202-4966-A0D7-218DA28CE0F6}" dt="2023-01-24T08:34:49.639" v="159" actId="478"/>
          <ac:grpSpMkLst>
            <pc:docMk/>
            <pc:sldMk cId="3184442377" sldId="3222"/>
            <ac:grpSpMk id="69" creationId="{C9376BAC-2696-4A35-9DFA-C76764E39ED2}"/>
          </ac:grpSpMkLst>
        </pc:grpChg>
      </pc:sldChg>
      <pc:sldChg chg="addSp delSp modSp add mod">
        <pc:chgData name="Cao Tri DO" userId="6abd67dd-d837-4c08-b501-1ad8f839205a" providerId="ADAL" clId="{65060E72-0202-4966-A0D7-218DA28CE0F6}" dt="2023-01-24T08:42:47.632" v="388"/>
        <pc:sldMkLst>
          <pc:docMk/>
          <pc:sldMk cId="2170473408" sldId="3223"/>
        </pc:sldMkLst>
        <pc:spChg chg="mod">
          <ac:chgData name="Cao Tri DO" userId="6abd67dd-d837-4c08-b501-1ad8f839205a" providerId="ADAL" clId="{65060E72-0202-4966-A0D7-218DA28CE0F6}" dt="2023-01-24T08:42:47.632" v="388"/>
          <ac:spMkLst>
            <pc:docMk/>
            <pc:sldMk cId="2170473408" sldId="3223"/>
            <ac:spMk id="6" creationId="{81D36ED9-49B8-4598-B882-D9FE38D65718}"/>
          </ac:spMkLst>
        </pc:spChg>
        <pc:spChg chg="mod">
          <ac:chgData name="Cao Tri DO" userId="6abd67dd-d837-4c08-b501-1ad8f839205a" providerId="ADAL" clId="{65060E72-0202-4966-A0D7-218DA28CE0F6}" dt="2023-01-24T08:42:18.240" v="306"/>
          <ac:spMkLst>
            <pc:docMk/>
            <pc:sldMk cId="2170473408" sldId="3223"/>
            <ac:spMk id="9" creationId="{E7BC3770-AA7B-4057-A8C7-4487E61CC942}"/>
          </ac:spMkLst>
        </pc:spChg>
        <pc:spChg chg="mod">
          <ac:chgData name="Cao Tri DO" userId="6abd67dd-d837-4c08-b501-1ad8f839205a" providerId="ADAL" clId="{65060E72-0202-4966-A0D7-218DA28CE0F6}" dt="2023-01-24T08:42:18.240" v="306"/>
          <ac:spMkLst>
            <pc:docMk/>
            <pc:sldMk cId="2170473408" sldId="3223"/>
            <ac:spMk id="10" creationId="{F0FDCB85-F412-43DA-A813-2C01C64C7DFA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1" creationId="{F8546412-2853-4C23-8D08-6DD518231FCE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2" creationId="{93942A4D-A51A-43D4-8F8D-751A40EA9FAE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3" creationId="{35AC127B-8115-4412-86B7-8D286A4AD7BB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4" creationId="{07219166-48E2-4A17-962B-9D742983C4C3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5" creationId="{99D9CDE6-B704-48B5-8017-5BADC0FC1EEA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6" creationId="{24DE026C-F9DE-4658-99B3-96BDBA81A603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7" creationId="{32EA1BA3-F592-4C83-9108-2C1A840A5C4C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8" creationId="{F8398B61-1488-4F2B-A9ED-59230095A086}"/>
          </ac:spMkLst>
        </pc:spChg>
        <pc:spChg chg="add mod">
          <ac:chgData name="Cao Tri DO" userId="6abd67dd-d837-4c08-b501-1ad8f839205a" providerId="ADAL" clId="{65060E72-0202-4966-A0D7-218DA28CE0F6}" dt="2023-01-24T08:42:23.084" v="307" actId="1076"/>
          <ac:spMkLst>
            <pc:docMk/>
            <pc:sldMk cId="2170473408" sldId="3223"/>
            <ac:spMk id="19" creationId="{3CE5C7C3-EAFC-4B77-A55A-78231F52E72F}"/>
          </ac:spMkLst>
        </pc:spChg>
        <pc:spChg chg="add del mod">
          <ac:chgData name="Cao Tri DO" userId="6abd67dd-d837-4c08-b501-1ad8f839205a" providerId="ADAL" clId="{65060E72-0202-4966-A0D7-218DA28CE0F6}" dt="2023-01-24T08:42:40.205" v="387" actId="14100"/>
          <ac:spMkLst>
            <pc:docMk/>
            <pc:sldMk cId="2170473408" sldId="3223"/>
            <ac:spMk id="36" creationId="{48712682-F4AA-4010-BB45-617147816A43}"/>
          </ac:spMkLst>
        </pc:spChg>
        <pc:spChg chg="add del">
          <ac:chgData name="Cao Tri DO" userId="6abd67dd-d837-4c08-b501-1ad8f839205a" providerId="ADAL" clId="{65060E72-0202-4966-A0D7-218DA28CE0F6}" dt="2023-01-24T08:42:15.716" v="304" actId="478"/>
          <ac:spMkLst>
            <pc:docMk/>
            <pc:sldMk cId="2170473408" sldId="3223"/>
            <ac:spMk id="37" creationId="{CC793AB2-EEED-4F6B-95FB-90FCEC9F962E}"/>
          </ac:spMkLst>
        </pc:spChg>
        <pc:grpChg chg="add mod">
          <ac:chgData name="Cao Tri DO" userId="6abd67dd-d837-4c08-b501-1ad8f839205a" providerId="ADAL" clId="{65060E72-0202-4966-A0D7-218DA28CE0F6}" dt="2023-01-24T08:42:23.084" v="307" actId="1076"/>
          <ac:grpSpMkLst>
            <pc:docMk/>
            <pc:sldMk cId="2170473408" sldId="3223"/>
            <ac:grpSpMk id="8" creationId="{2A61CD5F-2967-461D-BF58-28E7AAF825A6}"/>
          </ac:grpSpMkLst>
        </pc:grpChg>
        <pc:picChg chg="add del">
          <ac:chgData name="Cao Tri DO" userId="6abd67dd-d837-4c08-b501-1ad8f839205a" providerId="ADAL" clId="{65060E72-0202-4966-A0D7-218DA28CE0F6}" dt="2023-01-24T08:42:17.170" v="305" actId="478"/>
          <ac:picMkLst>
            <pc:docMk/>
            <pc:sldMk cId="2170473408" sldId="3223"/>
            <ac:picMk id="40" creationId="{86FB692E-C66C-4D63-8F35-325FB8BB511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D2B16E-8AF4-8D42-84F1-3DB75DC62B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71BE1-557F-E741-A20B-C8EABAF581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50B626-EDF4-D245-9DA2-F9A63703C5C7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EDA478-7629-7442-8D84-B46D2A346D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4A80A6-1307-CF47-A0C3-5EFB74BF88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A87AB-93EA-7546-8E4C-B0EB3D282E4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618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png>
</file>

<file path=ppt/media/image100.svg>
</file>

<file path=ppt/media/image101.png>
</file>

<file path=ppt/media/image102.svg>
</file>

<file path=ppt/media/image103.png>
</file>

<file path=ppt/media/image104.png>
</file>

<file path=ppt/media/image105.png>
</file>

<file path=ppt/media/image106.png>
</file>

<file path=ppt/media/image107.png>
</file>

<file path=ppt/media/image108.svg>
</file>

<file path=ppt/media/image109.png>
</file>

<file path=ppt/media/image11.png>
</file>

<file path=ppt/media/image110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jpe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8AE5B-7658-AE41-BA53-731F11E00D42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2631A-BA9A-BD47-9087-B0624DA30F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3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02631A-BA9A-BD47-9087-B0624DA30F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2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itable 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A5680B-64CC-8549-9F37-2239904E1BA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11875" y="0"/>
            <a:ext cx="6080125" cy="6057900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3FBF1E9E-667B-3240-AEE5-5A65CACD9B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7702" y="2433600"/>
            <a:ext cx="5632714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spc="0" baseline="0">
                <a:solidFill>
                  <a:schemeClr val="bg1">
                    <a:alpha val="46000"/>
                  </a:schemeClr>
                </a:solidFill>
              </a:defRPr>
            </a:lvl1pPr>
            <a:lvl2pPr>
              <a:defRPr>
                <a:solidFill>
                  <a:schemeClr val="bg1">
                    <a:alpha val="46000"/>
                  </a:schemeClr>
                </a:solidFill>
              </a:defRPr>
            </a:lvl2pPr>
            <a:lvl3pPr>
              <a:defRPr>
                <a:solidFill>
                  <a:schemeClr val="bg1">
                    <a:alpha val="46000"/>
                  </a:schemeClr>
                </a:solidFill>
              </a:defRPr>
            </a:lvl3pPr>
            <a:lvl4pPr>
              <a:defRPr>
                <a:solidFill>
                  <a:schemeClr val="bg1">
                    <a:alpha val="46000"/>
                  </a:schemeClr>
                </a:solidFill>
              </a:defRPr>
            </a:lvl4pPr>
            <a:lvl5pPr>
              <a:defRPr>
                <a:solidFill>
                  <a:schemeClr val="bg1">
                    <a:alpha val="46000"/>
                  </a:schemeClr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3BDED34-F3C8-8740-A027-7F1F2B562E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992" y="1571017"/>
            <a:ext cx="5634545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38" name="Text Placeholder 36">
            <a:extLst>
              <a:ext uri="{FF2B5EF4-FFF2-40B4-BE49-F238E27FC236}">
                <a16:creationId xmlns:a16="http://schemas.microsoft.com/office/drawing/2014/main" id="{4A7A1324-5ADD-E049-9BEC-F9BB915F46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3429213"/>
            <a:ext cx="5632714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1800" spc="0" baseline="0">
                <a:solidFill>
                  <a:schemeClr val="bg1">
                    <a:alpha val="46000"/>
                  </a:schemeClr>
                </a:solidFill>
              </a:defRPr>
            </a:lvl1pPr>
            <a:lvl2pPr>
              <a:defRPr>
                <a:solidFill>
                  <a:schemeClr val="bg1">
                    <a:alpha val="46000"/>
                  </a:schemeClr>
                </a:solidFill>
              </a:defRPr>
            </a:lvl2pPr>
            <a:lvl3pPr>
              <a:defRPr>
                <a:solidFill>
                  <a:schemeClr val="bg1">
                    <a:alpha val="46000"/>
                  </a:schemeClr>
                </a:solidFill>
              </a:defRPr>
            </a:lvl3pPr>
            <a:lvl4pPr>
              <a:defRPr>
                <a:solidFill>
                  <a:schemeClr val="bg1">
                    <a:alpha val="46000"/>
                  </a:schemeClr>
                </a:solidFill>
              </a:defRPr>
            </a:lvl4pPr>
            <a:lvl5pPr>
              <a:defRPr>
                <a:solidFill>
                  <a:schemeClr val="bg1">
                    <a:alpha val="46000"/>
                  </a:schemeClr>
                </a:solidFill>
              </a:defRPr>
            </a:lvl5pPr>
          </a:lstStyle>
          <a:p>
            <a:pPr lvl="0"/>
            <a:r>
              <a:rPr lang="en-US"/>
              <a:t>Name, </a:t>
            </a:r>
            <a:r>
              <a:rPr lang="en-US" err="1"/>
              <a:t>Date,Year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27B7A1-FF68-44BD-9F00-EE476869677F}"/>
              </a:ext>
            </a:extLst>
          </p:cNvPr>
          <p:cNvSpPr/>
          <p:nvPr userDrawn="1"/>
        </p:nvSpPr>
        <p:spPr>
          <a:xfrm>
            <a:off x="0" y="6057900"/>
            <a:ext cx="12192000" cy="8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drawing, clock, meter&#10;&#10;Description automatically generated">
            <a:extLst>
              <a:ext uri="{FF2B5EF4-FFF2-40B4-BE49-F238E27FC236}">
                <a16:creationId xmlns:a16="http://schemas.microsoft.com/office/drawing/2014/main" id="{83F9C26B-39DF-490A-A9A9-3F75434C4A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361" y="6362698"/>
            <a:ext cx="1374870" cy="21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41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89" userDrawn="1">
          <p15:clr>
            <a:srgbClr val="FBAE40"/>
          </p15:clr>
        </p15:guide>
        <p15:guide id="4" orient="horz" pos="98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no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D446F-F5AE-42B4-B81A-6F5BF1C1B0F8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10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CE589445-5E9B-734F-AD7E-266D4DA94B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5548" y="156210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1B100309-DB86-7F4A-8F8B-2C27461B59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5174" y="156210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3588C321-9373-0848-A232-EBAFE689171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5922" y="156210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F34A25E1-CD64-C445-A7A9-990CAC0C5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E29E210A-28AF-504B-9494-F7EEA9BF1C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8B69545-64A5-4DFE-94D8-7226C5ED8A9D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02401" y="1905000"/>
            <a:ext cx="2674800" cy="415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A0E1592-2DDD-4E43-8849-F79B4B5BF0C6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3273575" y="1905000"/>
            <a:ext cx="2674800" cy="415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588E27A-4CE8-436A-BFFC-5F822094A73A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6244749" y="1905000"/>
            <a:ext cx="2674800" cy="415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10919FA3-9A9F-4462-A213-DE1566A0A24C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9215922" y="1905000"/>
            <a:ext cx="2674800" cy="415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214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6">
          <p15:clr>
            <a:srgbClr val="FBAE40"/>
          </p15:clr>
        </p15:guide>
        <p15:guide id="2" pos="566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712C-AB96-463B-A142-3FC5162EB5D0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243912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33F43D15-AEAF-E647-BFEE-D14E3099EA8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04800" y="1565687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F34A25E1-CD64-C445-A7A9-990CAC0C5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E29E210A-28AF-504B-9494-F7EEA9BF1C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C35DEBB2-6344-AA47-B92C-30010BD8465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79299" y="2441448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C19DC8B9-D70C-674C-8F12-2D6F94197FE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053799" y="2441448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3C276264-83E2-B746-A497-3D5860C309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428299" y="2441448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41" name="Text Placeholder 16">
            <a:extLst>
              <a:ext uri="{FF2B5EF4-FFF2-40B4-BE49-F238E27FC236}">
                <a16:creationId xmlns:a16="http://schemas.microsoft.com/office/drawing/2014/main" id="{E924DD80-2079-5C43-9A5B-627B9867958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802800" y="2441448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3E1A4E2-0A30-48C6-B3C2-789F173DA798}"/>
              </a:ext>
            </a:extLst>
          </p:cNvPr>
          <p:cNvSpPr>
            <a:spLocks noGrp="1"/>
          </p:cNvSpPr>
          <p:nvPr>
            <p:ph sz="quarter" idx="45"/>
          </p:nvPr>
        </p:nvSpPr>
        <p:spPr>
          <a:xfrm>
            <a:off x="304799" y="2786725"/>
            <a:ext cx="2084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383EA99-2505-49FA-BA46-33A6D753ED3C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2679299" y="2786725"/>
            <a:ext cx="2084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6BA908A-4692-4BE2-94F3-3FA696FADE41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5053799" y="2786725"/>
            <a:ext cx="2084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1A38EB1-9CE2-44DB-A002-0F152979A8BB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7428299" y="2786725"/>
            <a:ext cx="2084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4EB1976-4EF4-412F-9553-9EC2795B92E5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9802800" y="2786725"/>
            <a:ext cx="2084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8706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text no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D3607-4D6B-48A8-8C16-E700D37FEBEE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F34A25E1-CD64-C445-A7A9-990CAC0C5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E29E210A-28AF-504B-9494-F7EEA9BF1C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F7023659-DF59-5842-9BC2-F5D5B10DF8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156240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35DC437A-C816-394D-A18B-25819F2AF92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79299" y="156240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47B15FFF-16F4-584F-9978-DE90782CE07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053799" y="156240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2E353444-7A8A-F04B-9B19-D1F1709509F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428299" y="156240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38" name="Text Placeholder 16">
            <a:extLst>
              <a:ext uri="{FF2B5EF4-FFF2-40B4-BE49-F238E27FC236}">
                <a16:creationId xmlns:a16="http://schemas.microsoft.com/office/drawing/2014/main" id="{983754FB-7F83-2541-AA0E-66D9ACF2317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802800" y="1562400"/>
            <a:ext cx="2084400" cy="334875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5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C6B1F88-AF75-48B9-8E29-60DA81BE3EB7}"/>
              </a:ext>
            </a:extLst>
          </p:cNvPr>
          <p:cNvSpPr>
            <a:spLocks noGrp="1"/>
          </p:cNvSpPr>
          <p:nvPr>
            <p:ph sz="quarter" idx="45"/>
          </p:nvPr>
        </p:nvSpPr>
        <p:spPr>
          <a:xfrm>
            <a:off x="304799" y="1904400"/>
            <a:ext cx="2084400" cy="4154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60A20F9-E54D-4C8E-8A1A-6B360307192C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2679299" y="1904400"/>
            <a:ext cx="2084400" cy="4154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F5B5B60-9032-4607-88F0-F89546BBA156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5053799" y="1904400"/>
            <a:ext cx="2084400" cy="4154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2BA985E-B9A2-4F02-9E62-60C96BCE948C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7428299" y="1904400"/>
            <a:ext cx="2084400" cy="4154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755B35F-5F54-4C51-A36B-F01CF3EB5C2F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9802800" y="1904400"/>
            <a:ext cx="2084400" cy="4154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1579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6">
          <p15:clr>
            <a:srgbClr val="FBAE40"/>
          </p15:clr>
        </p15:guide>
        <p15:guide id="2" pos="566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81D60-79F7-42C8-9AED-70EEC46CEF00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DFA69A53-CA43-4A4C-9933-8E74F128ED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0463" y="304800"/>
            <a:ext cx="5646737" cy="5753100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5826D311-55AF-4E44-9AC1-7FCB27AC7C9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4E58426C-E7A5-0848-8CB3-0821B7995D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4E0D2A57-5689-2E45-923D-75B1E0B228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C64010DB-507C-8342-AE36-81E452F27D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1"/>
            <a:ext cx="5646738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2B71540-1B52-4DA5-8200-2F666BA803BE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800" y="2786725"/>
            <a:ext cx="564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532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84437-76F3-4BBE-B113-10E862D1AED9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50F99-B06C-0042-B078-94FDEA0382B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0463" y="2438401"/>
            <a:ext cx="5646738" cy="3619500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AE9CDFBE-6CBF-3D43-8647-B87004D13BC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620986B7-B065-754E-AD81-342B56F036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1756CC54-8AA3-5A4B-B39D-9913921B24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C59D7C21-4015-4447-9677-80834ECE31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4625" y="2438401"/>
            <a:ext cx="5638488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9E0251A-6887-48C3-A08B-5B558CD99D0D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74713" y="2786725"/>
            <a:ext cx="564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1AC14818-320D-4784-B85D-9EDFAB37AFEA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7914001" y="304800"/>
            <a:ext cx="3973200" cy="1257300"/>
          </a:xfrm>
          <a:solidFill>
            <a:srgbClr val="E4F1FB"/>
          </a:solidFill>
        </p:spPr>
        <p:txBody>
          <a:bodyPr lIns="182880" tIns="182880" rIns="548640" bIns="182880">
            <a:no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z="1200"/>
              <a:t>Use this box for extra content </a:t>
            </a:r>
            <a:br>
              <a:rPr lang="en-US" sz="1200"/>
            </a:br>
            <a:r>
              <a:rPr lang="en-US" sz="1200"/>
              <a:t>(delete if not needed)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0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-left+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EA66E-31F5-4F63-A59C-ED5030B6E527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0462" y="2438400"/>
            <a:ext cx="5646738" cy="2743200"/>
          </a:xfrm>
        </p:spPr>
        <p:txBody>
          <a:bodyPr lIns="0" tIns="0" rIns="0">
            <a:noAutofit/>
          </a:bodyPr>
          <a:lstStyle>
            <a:lvl1pPr marL="0" indent="0">
              <a:lnSpc>
                <a:spcPts val="2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“Quote here”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BB04EEDB-91BB-7149-9623-D1FF498BE5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461" y="5565940"/>
            <a:ext cx="5646737" cy="290763"/>
          </a:xfrm>
        </p:spPr>
        <p:txBody>
          <a:bodyPr lIns="0" tIns="0" r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5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487DCB1-761A-634C-A0B5-4BDCF6BA51A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0461" y="5861775"/>
            <a:ext cx="5646737" cy="290763"/>
          </a:xfrm>
        </p:spPr>
        <p:txBody>
          <a:bodyPr lIns="0" tIns="0" r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5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45B22416-2ED4-0E46-9C01-092979EEFF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6DEC7B06-2A66-8B44-BA1A-74852449CC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1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BA5E80E-4701-A540-B0B1-60B5157702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6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C2A39F72-B849-494D-B426-EDE0038949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566" y="2438401"/>
            <a:ext cx="5646738" cy="3619500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57085EB9-5A64-44E5-8A42-096C983CE65D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7914001" y="304800"/>
            <a:ext cx="3973200" cy="1257300"/>
          </a:xfrm>
          <a:solidFill>
            <a:srgbClr val="E4F1FB"/>
          </a:solidFill>
        </p:spPr>
        <p:txBody>
          <a:bodyPr lIns="182880" tIns="182880" rIns="548640" bIns="182880">
            <a:no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z="1200"/>
              <a:t>Use this box for extra content </a:t>
            </a:r>
            <a:br>
              <a:rPr lang="en-US" sz="1200"/>
            </a:br>
            <a:r>
              <a:rPr lang="en-US" sz="1200"/>
              <a:t>(delete if not needed)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84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-right+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CBADF-68DB-4F2F-9CAD-1F311EA66374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0"/>
            <a:ext cx="5646737" cy="2743200"/>
          </a:xfrm>
        </p:spPr>
        <p:txBody>
          <a:bodyPr lIns="0" tIns="0" rIns="0">
            <a:noAutofit/>
          </a:bodyPr>
          <a:lstStyle>
            <a:lvl1pPr marL="0" indent="0">
              <a:lnSpc>
                <a:spcPts val="2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“Quote here”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AB01B9D-CA0E-F342-B448-A2F041EAABE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4800" y="5578638"/>
            <a:ext cx="5646738" cy="290763"/>
          </a:xfrm>
        </p:spPr>
        <p:txBody>
          <a:bodyPr lIns="0" tIns="0" r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5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7DBB965A-CB53-234B-8B28-E3B26656B1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4800" y="5874473"/>
            <a:ext cx="5646738" cy="290763"/>
          </a:xfrm>
        </p:spPr>
        <p:txBody>
          <a:bodyPr lIns="0" tIns="0" r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5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E065245-162C-704B-932B-A265908F2C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0463" y="304800"/>
            <a:ext cx="5646737" cy="5753100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27A8B0AB-4BFE-B54B-8BC0-EC8B0456E02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6EAD0EED-C714-3E45-B9E1-7B7F0A4246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CD74F64-9C0A-C040-82FD-59EC43570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</p:spTree>
    <p:extLst>
      <p:ext uri="{BB962C8B-B14F-4D97-AF65-F5344CB8AC3E}">
        <p14:creationId xmlns:p14="http://schemas.microsoft.com/office/powerpoint/2010/main" val="102972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&amp;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A6AB7-EA90-449A-9E9A-D3C02ED85174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6000" y="2445272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FFD47311-B6AE-7B43-AF5F-C29DB3A4CF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274400" y="2445272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CE589445-5E9B-734F-AD7E-266D4DA94B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2800" y="2445272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299852-2DF6-C143-BAA8-83B9E3D564E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1200" y="2445272"/>
            <a:ext cx="2674800" cy="697812"/>
          </a:xfrm>
        </p:spPr>
        <p:txBody>
          <a:bodyPr lIns="0" tIns="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xx%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86176603-47FE-F942-AB24-60820BDF582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565687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31" name="Text Placeholder 16">
            <a:extLst>
              <a:ext uri="{FF2B5EF4-FFF2-40B4-BE49-F238E27FC236}">
                <a16:creationId xmlns:a16="http://schemas.microsoft.com/office/drawing/2014/main" id="{0DB241DA-A3BE-4F4D-998C-A588CE3E61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9433D0B3-6888-B446-8894-3B23E987168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BA8A7BC3-C0BC-0044-8269-B7C7821CB14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06000" y="3141629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92DE8D5F-60B2-2D4B-ACE4-ED7952F4095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3273897" y="3141629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CB135F2B-9C94-0D41-B21B-69C3D2ADC9AC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1794" y="3141629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A4EB4D23-879C-A245-B469-B26C49FF10F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209692" y="3141629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Text Placeholder 16">
            <a:extLst>
              <a:ext uri="{FF2B5EF4-FFF2-40B4-BE49-F238E27FC236}">
                <a16:creationId xmlns:a16="http://schemas.microsoft.com/office/drawing/2014/main" id="{A6098B52-A41F-7441-9C08-41C530CEDE8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6000" y="4360078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53B3B310-2301-C941-841D-E3C31214697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74400" y="4360078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F85946B3-1902-5D40-A2C0-2F6DD17900E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242800" y="4360078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6C83370B-8A43-0349-B8CA-1CED5D84092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211200" y="4360078"/>
            <a:ext cx="2674800" cy="697812"/>
          </a:xfrm>
        </p:spPr>
        <p:txBody>
          <a:bodyPr lIns="0" tIns="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xx%</a:t>
            </a:r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E9BB6210-43CC-8740-A76D-DE385DAA521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06000" y="5056435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97AE966B-E30F-1B43-AB16-246C5D0C44BB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273897" y="5056435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C49DF194-77D0-3345-8D74-B29D2146D30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241794" y="5056435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22F87BA2-E9B9-1048-B905-68ED7DEAF070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9209692" y="5056435"/>
            <a:ext cx="2674800" cy="105315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7625609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6">
          <p15:clr>
            <a:srgbClr val="FBAE40"/>
          </p15:clr>
        </p15:guide>
        <p15:guide id="2" pos="5664">
          <p15:clr>
            <a:srgbClr val="FBAE40"/>
          </p15:clr>
        </p15:guide>
        <p15:guide id="3" orient="horz" pos="2409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&amp; facts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C5849-0DEA-408D-A18F-F8869CDAB77C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B46ABF13-CD50-6F4E-B807-92B73478E80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0465" y="304800"/>
            <a:ext cx="5645162" cy="5753100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FF0DF6C1-76F3-6E44-B373-40736B5108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52730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7FFE8B4D-6479-F542-9F14-5FAE075FDF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52730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C05BF78C-4EB7-4966-9EDC-CE6B7D7AEEC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05007" y="1914654"/>
            <a:ext cx="5646531" cy="319085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Header 1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4E9FA491-1DA7-45AB-A4C2-DD477AD85C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4801" y="2250235"/>
            <a:ext cx="5652729" cy="435009"/>
          </a:xfrm>
        </p:spPr>
        <p:txBody>
          <a:bodyPr lIns="0" tIns="0" rIns="274320">
            <a:noAutofit/>
          </a:bodyPr>
          <a:lstStyle>
            <a:lvl1pPr marL="0" indent="0">
              <a:lnSpc>
                <a:spcPts val="2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51CC9C77-B54B-48A7-AECE-C95B4002B96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4800" y="1565686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3B88F8CD-7A7E-4895-9208-6445A9124B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6000" y="2788278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55" name="Text Placeholder 16">
            <a:extLst>
              <a:ext uri="{FF2B5EF4-FFF2-40B4-BE49-F238E27FC236}">
                <a16:creationId xmlns:a16="http://schemas.microsoft.com/office/drawing/2014/main" id="{2315E573-B809-4113-88A0-6163A12137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274400" y="2788278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56" name="Text Placeholder 9">
            <a:extLst>
              <a:ext uri="{FF2B5EF4-FFF2-40B4-BE49-F238E27FC236}">
                <a16:creationId xmlns:a16="http://schemas.microsoft.com/office/drawing/2014/main" id="{E9420346-8F69-43AB-8FAA-4279AFA67C51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06000" y="3484635"/>
            <a:ext cx="2674800" cy="65845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57" name="Text Placeholder 9">
            <a:extLst>
              <a:ext uri="{FF2B5EF4-FFF2-40B4-BE49-F238E27FC236}">
                <a16:creationId xmlns:a16="http://schemas.microsoft.com/office/drawing/2014/main" id="{5525FB6A-5C03-4C68-9B51-89053879E97D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3273897" y="3484635"/>
            <a:ext cx="2674800" cy="65845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58" name="Text Placeholder 16">
            <a:extLst>
              <a:ext uri="{FF2B5EF4-FFF2-40B4-BE49-F238E27FC236}">
                <a16:creationId xmlns:a16="http://schemas.microsoft.com/office/drawing/2014/main" id="{F39FE102-E3F1-4189-AD24-B31C8316A39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6000" y="4703084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59" name="Text Placeholder 16">
            <a:extLst>
              <a:ext uri="{FF2B5EF4-FFF2-40B4-BE49-F238E27FC236}">
                <a16:creationId xmlns:a16="http://schemas.microsoft.com/office/drawing/2014/main" id="{9E62D64C-85DD-4F86-9A55-CFD932BAFE5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274400" y="4703084"/>
            <a:ext cx="2674800" cy="697812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4800" b="1" i="0" spc="4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60" name="Text Placeholder 9">
            <a:extLst>
              <a:ext uri="{FF2B5EF4-FFF2-40B4-BE49-F238E27FC236}">
                <a16:creationId xmlns:a16="http://schemas.microsoft.com/office/drawing/2014/main" id="{3A6BE814-C7E6-4DAC-B202-95D56965599F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06000" y="5399441"/>
            <a:ext cx="2674800" cy="65845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3C4D85F0-4B47-4CBD-BECC-A29142EBFB7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273897" y="5399441"/>
            <a:ext cx="2674800" cy="65845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62" name="Text Placeholder 16">
            <a:extLst>
              <a:ext uri="{FF2B5EF4-FFF2-40B4-BE49-F238E27FC236}">
                <a16:creationId xmlns:a16="http://schemas.microsoft.com/office/drawing/2014/main" id="{2A486961-DF5E-4FF5-AF4D-56B37F19F31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05007" y="4263546"/>
            <a:ext cx="5646531" cy="319085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Header 2</a:t>
            </a:r>
          </a:p>
        </p:txBody>
      </p:sp>
    </p:spTree>
    <p:extLst>
      <p:ext uri="{BB962C8B-B14F-4D97-AF65-F5344CB8AC3E}">
        <p14:creationId xmlns:p14="http://schemas.microsoft.com/office/powerpoint/2010/main" val="3454024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6">
          <p15:clr>
            <a:srgbClr val="FBAE40"/>
          </p15:clr>
        </p15:guide>
        <p15:guide id="2" pos="559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D314D28C-AC78-4B2C-825F-A09F1D7C3C01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6870A69-C086-C446-954A-20BD27E74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1"/>
            <a:ext cx="5642613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0CF4CD34-AEE4-5346-A696-02A64B6DB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719" y="2438401"/>
            <a:ext cx="5642714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67C721ED-D4C4-C347-9DB7-4E60D339AF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46BF927-5267-DF4B-B188-F2C138A0A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CF679B78-7A94-5445-A607-D17D9BDBCB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39FF358D-8F5F-0F47-B9AD-2CAFA4176E7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800" y="4288012"/>
            <a:ext cx="5642613" cy="334800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58DEA869-D42D-D24A-A95F-102C38A78F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48719" y="4288012"/>
            <a:ext cx="5642714" cy="3348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087DEA1-75A4-4498-8B5E-52EDC19C29BB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800" y="2786725"/>
            <a:ext cx="5648400" cy="1437545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AF2BE34-5935-4D4D-8A44-C68E0E9C1C4E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6248719" y="2786725"/>
            <a:ext cx="5648400" cy="1437545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E4B013F-AB50-42D0-B5FD-FBEBA563BE61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304800" y="4626794"/>
            <a:ext cx="5648400" cy="1437545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6106B24-6D9B-4ADF-82E0-543B91AAB242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6248719" y="4626794"/>
            <a:ext cx="5648400" cy="1437545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9608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84562-DDAA-45FF-91C6-941FB5F4AE5A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100"/>
            <a:ext cx="11582398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66E7F8F3-37A4-6E4B-8E4A-A72C991ED1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42006E61-14FE-EA44-81A4-965FA84E04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FD071-E8FA-4B17-A555-0265F71BA88F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799" y="1905000"/>
            <a:ext cx="11582399" cy="415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8346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text with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2FCAB-BF32-4985-86D7-8F1C98ACEA11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6870A69-C086-C446-954A-20BD27E74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400"/>
            <a:ext cx="5642613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0CF4CD34-AEE4-5346-A696-02A64B6DB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4486" y="1562400"/>
            <a:ext cx="5642713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46BF927-5267-DF4B-B188-F2C138A0A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CF679B78-7A94-5445-A607-D17D9BDBCB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39FF358D-8F5F-0F47-B9AD-2CAFA4176E7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800" y="3867160"/>
            <a:ext cx="5642613" cy="334800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58DEA869-D42D-D24A-A95F-102C38A78F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44486" y="3867160"/>
            <a:ext cx="5642713" cy="3348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62AF26B-0BF9-4F18-867E-CB70E0C6D6A0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800" y="1905000"/>
            <a:ext cx="5648400" cy="185563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FCBADC1-853E-4357-8B70-404478DD83C5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304800" y="4209736"/>
            <a:ext cx="5648400" cy="185563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B79E4A1-C0C7-4DA2-9597-A1596E8C3A26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6248719" y="1905000"/>
            <a:ext cx="5648400" cy="185563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C35B02D-AD11-4613-89D1-20E2891D6228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6248719" y="4209736"/>
            <a:ext cx="5648400" cy="185563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1353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2 rows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1CCBE280-DA65-417A-8A60-3C1C1A7EC0DB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4419364-FED4-3542-BF77-9AAE55D1854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5977AE6B-CE62-D44A-9667-11E03EA929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1" name="Text Placeholder 16">
            <a:extLst>
              <a:ext uri="{FF2B5EF4-FFF2-40B4-BE49-F238E27FC236}">
                <a16:creationId xmlns:a16="http://schemas.microsoft.com/office/drawing/2014/main" id="{96683CF1-B707-6540-9FE5-34CF08382B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46" name="Text Placeholder 16">
            <a:extLst>
              <a:ext uri="{FF2B5EF4-FFF2-40B4-BE49-F238E27FC236}">
                <a16:creationId xmlns:a16="http://schemas.microsoft.com/office/drawing/2014/main" id="{3A76A051-CEB7-604D-B9B6-5CBEC3D821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47" name="Text Placeholder 16">
            <a:extLst>
              <a:ext uri="{FF2B5EF4-FFF2-40B4-BE49-F238E27FC236}">
                <a16:creationId xmlns:a16="http://schemas.microsoft.com/office/drawing/2014/main" id="{42F10443-A569-FC4D-8DC7-819442D78F3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1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48" name="Text Placeholder 16">
            <a:extLst>
              <a:ext uri="{FF2B5EF4-FFF2-40B4-BE49-F238E27FC236}">
                <a16:creationId xmlns:a16="http://schemas.microsoft.com/office/drawing/2014/main" id="{7A1434CE-F7B1-D44B-BB01-813E071CB25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18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52" name="Text Placeholder 16">
            <a:extLst>
              <a:ext uri="{FF2B5EF4-FFF2-40B4-BE49-F238E27FC236}">
                <a16:creationId xmlns:a16="http://schemas.microsoft.com/office/drawing/2014/main" id="{BDB8BC46-874B-0B41-B67D-78ACBBF3CA5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800" y="4322700"/>
            <a:ext cx="3668400" cy="2952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53" name="Text Placeholder 16">
            <a:extLst>
              <a:ext uri="{FF2B5EF4-FFF2-40B4-BE49-F238E27FC236}">
                <a16:creationId xmlns:a16="http://schemas.microsoft.com/office/drawing/2014/main" id="{BCF1B58D-9FFC-5842-8BFB-B175CF61110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61800" y="4322700"/>
            <a:ext cx="3668400" cy="2952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5</a:t>
            </a:r>
          </a:p>
        </p:txBody>
      </p:sp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F4C426C7-AC2A-9744-9BCE-B0387A28D47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218800" y="4322700"/>
            <a:ext cx="3668400" cy="2952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6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A3C0E32-E570-4DBD-A446-855358991601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298361" y="2779716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52FBF49-7276-48FF-843F-454555EA404B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4258581" y="2779716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57BDD62-C658-4A44-AB1E-4A0C8F2E3635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8218800" y="2779716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8945228-3CE2-4760-B471-CA18D9F157F8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298361" y="4624339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F13F3BE-A8C5-42B2-9207-3B55EDA0F822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4258581" y="4624339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E289204-FE45-4F16-A6C6-032F016420E1}"/>
              </a:ext>
            </a:extLst>
          </p:cNvPr>
          <p:cNvSpPr>
            <a:spLocks noGrp="1"/>
          </p:cNvSpPr>
          <p:nvPr>
            <p:ph sz="quarter" idx="43"/>
          </p:nvPr>
        </p:nvSpPr>
        <p:spPr>
          <a:xfrm>
            <a:off x="8218800" y="4624339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812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16">
          <p15:clr>
            <a:srgbClr val="FBAE40"/>
          </p15:clr>
        </p15:guide>
        <p15:guide id="2" pos="506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2 rows fil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38BCE-2D07-463A-929A-876937DE70DF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FE6EE14E-1978-854D-A21B-AADA6877A4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8" name="Text Placeholder 16">
            <a:extLst>
              <a:ext uri="{FF2B5EF4-FFF2-40B4-BE49-F238E27FC236}">
                <a16:creationId xmlns:a16="http://schemas.microsoft.com/office/drawing/2014/main" id="{91C753E1-D0E2-B84F-92DD-BDB1CCFE7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DA4E58E5-FA7A-164B-9BCA-9BC2387C41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9446BA32-F2B0-234D-A598-3C7EE67E921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58752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1" name="Text Placeholder 16">
            <a:extLst>
              <a:ext uri="{FF2B5EF4-FFF2-40B4-BE49-F238E27FC236}">
                <a16:creationId xmlns:a16="http://schemas.microsoft.com/office/drawing/2014/main" id="{C5F2EA8E-F049-594B-B8EB-B4084D37EF2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18800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52DB748B-D917-CF42-8E9C-E03135505E6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800" y="38608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49553ABB-9A64-B644-813A-CE7FB4DB3FF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58752" y="38608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5</a:t>
            </a:r>
          </a:p>
        </p:txBody>
      </p:sp>
      <p:sp>
        <p:nvSpPr>
          <p:cNvPr id="46" name="Text Placeholder 16">
            <a:extLst>
              <a:ext uri="{FF2B5EF4-FFF2-40B4-BE49-F238E27FC236}">
                <a16:creationId xmlns:a16="http://schemas.microsoft.com/office/drawing/2014/main" id="{202A4000-C748-144F-BBF5-B93EBE26ABC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218800" y="38608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6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9090752-F36A-4847-889E-9BA17BC2A73F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298361" y="1903453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CD8FBF08-5D01-44C2-A98E-882603732F07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4258581" y="1903453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9F45A83-BDCC-4934-88C9-D0024FBBE099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8218800" y="1903453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E8AA705-7BEC-432B-8E67-99ECC10B663A}"/>
              </a:ext>
            </a:extLst>
          </p:cNvPr>
          <p:cNvSpPr>
            <a:spLocks noGrp="1"/>
          </p:cNvSpPr>
          <p:nvPr>
            <p:ph sz="quarter" idx="43"/>
          </p:nvPr>
        </p:nvSpPr>
        <p:spPr>
          <a:xfrm>
            <a:off x="298361" y="4206422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10694B8-0A57-4DCB-A1F0-E51F97D9F359}"/>
              </a:ext>
            </a:extLst>
          </p:cNvPr>
          <p:cNvSpPr>
            <a:spLocks noGrp="1"/>
          </p:cNvSpPr>
          <p:nvPr>
            <p:ph sz="quarter" idx="44"/>
          </p:nvPr>
        </p:nvSpPr>
        <p:spPr>
          <a:xfrm>
            <a:off x="4258581" y="4206422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553EA9-2A78-467A-B3F2-A51D660AA04C}"/>
              </a:ext>
            </a:extLst>
          </p:cNvPr>
          <p:cNvSpPr>
            <a:spLocks noGrp="1"/>
          </p:cNvSpPr>
          <p:nvPr>
            <p:ph sz="quarter" idx="45"/>
          </p:nvPr>
        </p:nvSpPr>
        <p:spPr>
          <a:xfrm>
            <a:off x="8218800" y="4206422"/>
            <a:ext cx="3668400" cy="1836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098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432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B8067-DB5F-4C86-A3B7-DDD0595E598A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4848196D-7A8A-3548-9C0E-FC471047C8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BAC25C4A-E5A3-EE46-BB4B-91AF74B68DC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5514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5</a:t>
            </a:r>
          </a:p>
        </p:txBody>
      </p: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674A04EB-9B7C-3E41-8C90-86C7348C22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</a:t>
            </a:r>
          </a:p>
          <a:p>
            <a:pPr lvl="0"/>
            <a:r>
              <a:rPr lang="en-US"/>
              <a:t>(2 lines max)</a:t>
            </a:r>
          </a:p>
        </p:txBody>
      </p:sp>
      <p:sp>
        <p:nvSpPr>
          <p:cNvPr id="38" name="Text Placeholder 16">
            <a:extLst>
              <a:ext uri="{FF2B5EF4-FFF2-40B4-BE49-F238E27FC236}">
                <a16:creationId xmlns:a16="http://schemas.microsoft.com/office/drawing/2014/main" id="{D67145E6-2D8A-AC44-B0D5-9603E99B187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5157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40" name="Text Placeholder 16">
            <a:extLst>
              <a:ext uri="{FF2B5EF4-FFF2-40B4-BE49-F238E27FC236}">
                <a16:creationId xmlns:a16="http://schemas.microsoft.com/office/drawing/2014/main" id="{C0BBEE44-1D41-E745-9116-FE8A4A30053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5870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7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83E83A51-1C09-954F-9989-C7305C8E8B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E6B25DF3-A080-FE4A-8884-4C635541C8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A81E42B4-F315-3648-8BF3-61AB46B138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800" y="4319509"/>
            <a:ext cx="2674800" cy="287879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46" name="Text Placeholder 16">
            <a:extLst>
              <a:ext uri="{FF2B5EF4-FFF2-40B4-BE49-F238E27FC236}">
                <a16:creationId xmlns:a16="http://schemas.microsoft.com/office/drawing/2014/main" id="{EBE58C5F-FB6E-4A4E-A9E8-61E59268956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1220" y="4319509"/>
            <a:ext cx="2674800" cy="287879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6</a:t>
            </a:r>
          </a:p>
        </p:txBody>
      </p:sp>
      <p:sp>
        <p:nvSpPr>
          <p:cNvPr id="48" name="Text Placeholder 16">
            <a:extLst>
              <a:ext uri="{FF2B5EF4-FFF2-40B4-BE49-F238E27FC236}">
                <a16:creationId xmlns:a16="http://schemas.microsoft.com/office/drawing/2014/main" id="{7D77F63F-A664-584A-8D06-559E445D25E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73010" y="4319509"/>
            <a:ext cx="2674800" cy="287879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50" name="Text Placeholder 16">
            <a:extLst>
              <a:ext uri="{FF2B5EF4-FFF2-40B4-BE49-F238E27FC236}">
                <a16:creationId xmlns:a16="http://schemas.microsoft.com/office/drawing/2014/main" id="{3042BBF4-D9A0-4644-9787-5DDD3DBE7F9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209431" y="4319509"/>
            <a:ext cx="2674800" cy="287879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8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0BE1C54-7FF1-4CA6-B9AE-5241CCA069E1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04800" y="2784899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F876263-6E38-4328-99A9-400883160017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3275157" y="2784899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D0351432-3802-4A20-BD42-77A19F73D2BE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6245514" y="2784899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E707E68-99C2-4E8A-8D14-CAF596F45C26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9215870" y="2784899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179EE2D-889D-4EB3-AB1B-6F7D82E61AEA}"/>
              </a:ext>
            </a:extLst>
          </p:cNvPr>
          <p:cNvSpPr>
            <a:spLocks noGrp="1"/>
          </p:cNvSpPr>
          <p:nvPr>
            <p:ph sz="quarter" idx="51"/>
          </p:nvPr>
        </p:nvSpPr>
        <p:spPr>
          <a:xfrm>
            <a:off x="304800" y="4616316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BB9E7C58-AD2A-4CFF-87A4-044FB0B21624}"/>
              </a:ext>
            </a:extLst>
          </p:cNvPr>
          <p:cNvSpPr>
            <a:spLocks noGrp="1"/>
          </p:cNvSpPr>
          <p:nvPr>
            <p:ph sz="quarter" idx="52"/>
          </p:nvPr>
        </p:nvSpPr>
        <p:spPr>
          <a:xfrm>
            <a:off x="3275157" y="4616316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C3F7616-D41E-4DBC-83E6-4264F6BAA7F6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6245514" y="4616316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DC05F269-86D2-449A-9521-80C60D1EF75F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9215870" y="4616316"/>
            <a:ext cx="2674800" cy="14400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470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688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2 rows fil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1C9FE-F19E-4688-8BAC-D2B7DA94B790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41" name="Text Placeholder 16">
            <a:extLst>
              <a:ext uri="{FF2B5EF4-FFF2-40B4-BE49-F238E27FC236}">
                <a16:creationId xmlns:a16="http://schemas.microsoft.com/office/drawing/2014/main" id="{1C339839-2D93-D642-A76C-EF094267D5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4465FBF8-AB52-6145-B2B3-30D48C5EB6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8511B303-A71B-BE40-AC56-357ABD19A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70124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3" name="Text Placeholder 16">
            <a:extLst>
              <a:ext uri="{FF2B5EF4-FFF2-40B4-BE49-F238E27FC236}">
                <a16:creationId xmlns:a16="http://schemas.microsoft.com/office/drawing/2014/main" id="{9821E1E6-97BA-D44E-A036-0A093FB88B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200" y="1570124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5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22061492-5D12-E44A-B309-ADA74951F2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4000" y="1570124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51" name="Text Placeholder 16">
            <a:extLst>
              <a:ext uri="{FF2B5EF4-FFF2-40B4-BE49-F238E27FC236}">
                <a16:creationId xmlns:a16="http://schemas.microsoft.com/office/drawing/2014/main" id="{05032500-EC22-8545-BD2F-F4CCBC945A4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2400" y="1570124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7</a:t>
            </a:r>
          </a:p>
        </p:txBody>
      </p:sp>
      <p:sp>
        <p:nvSpPr>
          <p:cNvPr id="52" name="Text Placeholder 16">
            <a:extLst>
              <a:ext uri="{FF2B5EF4-FFF2-40B4-BE49-F238E27FC236}">
                <a16:creationId xmlns:a16="http://schemas.microsoft.com/office/drawing/2014/main" id="{2CD87E12-D4F8-9C40-B4B0-D717084FBAA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800" y="385920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53" name="Text Placeholder 16">
            <a:extLst>
              <a:ext uri="{FF2B5EF4-FFF2-40B4-BE49-F238E27FC236}">
                <a16:creationId xmlns:a16="http://schemas.microsoft.com/office/drawing/2014/main" id="{6EC5DC58-1623-DB4F-BD81-EA0CD70D963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3200" y="385920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6</a:t>
            </a:r>
          </a:p>
        </p:txBody>
      </p:sp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B79AFA68-D495-BE4B-91D8-B48778B35D6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74000" y="385920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55" name="Text Placeholder 16">
            <a:extLst>
              <a:ext uri="{FF2B5EF4-FFF2-40B4-BE49-F238E27FC236}">
                <a16:creationId xmlns:a16="http://schemas.microsoft.com/office/drawing/2014/main" id="{D6C030C6-9BFB-184D-B4F0-4A59243925F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212400" y="385920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8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607D947-258B-4EA7-BEC3-BB14E222FEA8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04800" y="1914097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6478D54-4262-4648-A216-8DE58A631E73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3275157" y="1914097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32AAC4D-C475-4CD4-B7B8-FD91CA57FFCB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6245514" y="1914097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FD70623-94B8-4FB3-9596-DFC8052980FB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9215870" y="1914097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102ED0C-B2ED-41C0-87C7-BCCF134E947F}"/>
              </a:ext>
            </a:extLst>
          </p:cNvPr>
          <p:cNvSpPr>
            <a:spLocks noGrp="1"/>
          </p:cNvSpPr>
          <p:nvPr>
            <p:ph sz="quarter" idx="51"/>
          </p:nvPr>
        </p:nvSpPr>
        <p:spPr>
          <a:xfrm>
            <a:off x="304800" y="4206422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985C3C2-409D-4684-BEC1-C99F4A3A786D}"/>
              </a:ext>
            </a:extLst>
          </p:cNvPr>
          <p:cNvSpPr>
            <a:spLocks noGrp="1"/>
          </p:cNvSpPr>
          <p:nvPr>
            <p:ph sz="quarter" idx="52"/>
          </p:nvPr>
        </p:nvSpPr>
        <p:spPr>
          <a:xfrm>
            <a:off x="3275157" y="4206422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E97D2341-FA16-4497-A997-CE19FF86DA8B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6245514" y="4206422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3BF8B47-E71A-4335-9E99-CE0B2782F43B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9215870" y="4206422"/>
            <a:ext cx="2674800" cy="185147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251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432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83067-C761-4B10-B990-4084C4E71BFC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50F99-B06C-0042-B078-94FDEA0382B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800" y="2438400"/>
            <a:ext cx="11582400" cy="3625238"/>
          </a:xfrm>
          <a:solidFill>
            <a:schemeClr val="bg2"/>
          </a:solidFill>
          <a:ln w="381000" cap="flat">
            <a:noFill/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17B50F74-D586-D24E-838C-D22DF3C9B8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799" y="304800"/>
            <a:ext cx="5646739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DE362A-1253-F14F-9CB2-E3887C333B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799" y="671605"/>
            <a:ext cx="5646739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944FBF37-E2A5-0149-83CF-61526E02DF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</p:spTree>
    <p:extLst>
      <p:ext uri="{BB962C8B-B14F-4D97-AF65-F5344CB8AC3E}">
        <p14:creationId xmlns:p14="http://schemas.microsoft.com/office/powerpoint/2010/main" val="16226192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icture fram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52D5F-5901-4505-B698-034657A9EEB6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50F99-B06C-0042-B078-94FDEA0382B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92806" y="2543577"/>
            <a:ext cx="11397802" cy="3432220"/>
          </a:xfrm>
          <a:solidFill>
            <a:schemeClr val="bg2"/>
          </a:solidFill>
          <a:ln w="190500" cap="flat">
            <a:solidFill>
              <a:schemeClr val="tx2"/>
            </a:solidFill>
            <a:miter lim="800000"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Ensure picture border colour matches image using the Mazars colour picker</a:t>
            </a:r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F655CB8-24B8-4041-82A2-7D51CB85DA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27466F02-0678-F943-8F23-56CAF32423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1B10C830-33B8-4FFD-B80C-F5AC1478EC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</p:spTree>
    <p:extLst>
      <p:ext uri="{BB962C8B-B14F-4D97-AF65-F5344CB8AC3E}">
        <p14:creationId xmlns:p14="http://schemas.microsoft.com/office/powerpoint/2010/main" val="13559576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6EA-EAD2-4F00-BA46-75DDCD39E608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286D4595-CA40-F445-8B8F-37256DEA93C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04800" y="4267200"/>
            <a:ext cx="5648400" cy="17907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6870A69-C086-C446-954A-20BD27E74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2438401"/>
            <a:ext cx="5648400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0CF4CD34-AEE4-5346-A696-02A64B6DB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0270" y="2438401"/>
            <a:ext cx="564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67C721ED-D4C4-C347-9DB7-4E60D339AF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46BF927-5267-DF4B-B188-F2C138A0A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CF679B78-7A94-5445-A607-D17D9BDBCB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DC0F5C6-6C6A-45F9-81C8-377E8E4E9BA1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304800" y="2786725"/>
            <a:ext cx="5648400" cy="14375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C1F7A9C-E8B4-4F91-9E4C-DB3CDBD5A1A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40270" y="4267200"/>
            <a:ext cx="5648400" cy="17907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E88B939-A4E1-482C-9D4C-4210BED3A863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40270" y="2786725"/>
            <a:ext cx="5648400" cy="14375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7960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19168-9BB4-8245-A855-2F08188FB40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218800" y="2438401"/>
            <a:ext cx="3668400" cy="3619498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1C653-18A1-4356-8F10-639C95D5A47C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72B7A37E-99B8-2644-B990-D903F95254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4C9EFAFC-B6DA-F143-A517-D3E18B3699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7A62399D-2E59-2C47-8ACE-9DCC539DA2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04799" y="1565686"/>
            <a:ext cx="5646739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4589E737-D86C-0044-B274-9235D6BEF6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17A8A53A-D69A-EA47-8611-B999FBEE5BE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1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086F6F8-5473-42E2-B816-10180C316D23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04800" y="2786725"/>
            <a:ext cx="36684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F55F6FC-6E73-44EF-80CD-1140A33B1341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261800" y="2786725"/>
            <a:ext cx="36684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387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40" userDrawn="1">
          <p15:clr>
            <a:srgbClr val="FBAE40"/>
          </p15:clr>
        </p15:guide>
        <p15:guide id="2" pos="508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0799-7A75-4551-8D3D-360C69FE4499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6FBDFAD1-18EF-9249-AA8E-7FD55F4C97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799" y="1565686"/>
            <a:ext cx="5646739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FBE4A728-1DFA-CF4B-9A50-1536566EE2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C096A0CF-D5B5-D24E-AFFE-6363557808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BE22894A-7BF7-4FA5-8159-8D2BA1E1B1A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04800" y="2438401"/>
            <a:ext cx="3668400" cy="3619498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BBEBB74-8012-4D75-97C5-3263870E95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61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B0E1F67-A959-4874-820F-7B91DDFDA71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18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205DEE-F992-42DF-8550-7C1563935E9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4261800" y="2786725"/>
            <a:ext cx="36684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2B133BD-2CE4-4E72-85FF-45CA6B8D2610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218800" y="2786725"/>
            <a:ext cx="36684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132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5F9666B2-6034-4943-997A-4C6C58FBB80D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418AEA6C-7409-2947-AA24-4A85E0C015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1562100"/>
            <a:ext cx="11582400" cy="3962400"/>
          </a:xfrm>
        </p:spPr>
        <p:txBody>
          <a:bodyPr lIns="0" tIns="0" rIns="0">
            <a:noAutofit/>
          </a:bodyPr>
          <a:lstStyle>
            <a:lvl1pPr marL="457200" indent="-457200">
              <a:lnSpc>
                <a:spcPts val="2600"/>
              </a:lnSpc>
              <a:buClr>
                <a:schemeClr val="tx2"/>
              </a:buClr>
              <a:buFont typeface="+mj-lt"/>
              <a:buAutoNum type="arabicPeriod"/>
              <a:tabLst>
                <a:tab pos="5649913" algn="r"/>
              </a:tabLst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Section 1 title</a:t>
            </a:r>
          </a:p>
          <a:p>
            <a:pPr lvl="0"/>
            <a:r>
              <a:rPr lang="en-US"/>
              <a:t>Section 2 title</a:t>
            </a:r>
          </a:p>
          <a:p>
            <a:pPr lvl="0"/>
            <a:r>
              <a:rPr lang="en-US"/>
              <a:t>Section 3 title</a:t>
            </a:r>
          </a:p>
          <a:p>
            <a:pPr lvl="0"/>
            <a:r>
              <a:rPr lang="en-US"/>
              <a:t>Section 4 title</a:t>
            </a:r>
          </a:p>
          <a:p>
            <a:pPr lvl="0"/>
            <a:r>
              <a:rPr lang="en-US"/>
              <a:t>Section 5 title</a:t>
            </a:r>
          </a:p>
          <a:p>
            <a:pPr lvl="0"/>
            <a:r>
              <a:rPr lang="en-US"/>
              <a:t>Section 6 title</a:t>
            </a:r>
          </a:p>
          <a:p>
            <a:pPr lvl="0"/>
            <a:r>
              <a:rPr lang="en-US"/>
              <a:t>Section 7 title</a:t>
            </a:r>
          </a:p>
          <a:p>
            <a:pPr lvl="0"/>
            <a:r>
              <a:rPr lang="en-US"/>
              <a:t>Section 8 title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E5F8CEEA-4E15-4D1C-B9CB-6F0D24251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0675542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 and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19168-9BB4-8245-A855-2F08188FB40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01753" y="2438400"/>
            <a:ext cx="7624800" cy="361949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D9CD-F419-4BD4-9D0C-CDBA36C1F4FF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F9F713C8-F379-1941-B55D-93D454B0C1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799" y="1565686"/>
            <a:ext cx="5646739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2BB370E7-27AB-9C4D-A521-5FFF484A1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F254E58C-1384-4F43-A525-280A48A797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25216A43-8E5C-2F48-9064-BCC3AF7648F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18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A93A2D7-578C-4779-8FF8-3C326CC4E543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218800" y="2786725"/>
            <a:ext cx="36684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6223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wo rows text image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19168-9BB4-8245-A855-2F08188FB40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218800" y="2438401"/>
            <a:ext cx="3668400" cy="3619498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596603D-ABDC-4300-B27C-F04463A90C96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A21675C7-0F45-834C-9AFE-17F706A9A3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6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DEE42758-A1F2-7641-8687-61ABAE0F5E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6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214EADD8-34BA-194B-B197-0576E38FA99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04799" y="1565686"/>
            <a:ext cx="5646739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41E438DA-1429-5745-8B3C-C0F67FA039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9B116796-9BF0-DC43-8508-B70D7A99CFC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1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E3082AF6-9FE4-A843-BE78-964194A87B2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800" y="4318273"/>
            <a:ext cx="3668400" cy="2952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38" name="Text Placeholder 16">
            <a:extLst>
              <a:ext uri="{FF2B5EF4-FFF2-40B4-BE49-F238E27FC236}">
                <a16:creationId xmlns:a16="http://schemas.microsoft.com/office/drawing/2014/main" id="{A9A2D823-9623-CC4F-9FF7-D482E1ED113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61800" y="4318273"/>
            <a:ext cx="3668400" cy="295200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D1DC5A3-9462-481D-9A62-45EF3D3413A1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304799" y="2786725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D802E3F-0B2F-4AFF-B318-DE2906EA1A5F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4261800" y="2786725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AE5438C-C9E7-40CD-AD1B-4FBABD03CD5D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304799" y="4621545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4BD8D88-7A0E-4EFF-A5AF-1232FA54BFE9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4261800" y="4621545"/>
            <a:ext cx="3668400" cy="14400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721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754F9402-5220-4FD4-9A5F-F84C0BEBE1CB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9DD4D6E1-A55F-F042-97FE-72D99E67B9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04800" y="1565686"/>
            <a:ext cx="5646737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C116932D-B05A-7645-9272-EDE7516FC0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62596BA9-3210-5A48-9324-5A3BD4462C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B64BE6E-B7B0-4375-A521-C6DFABA4D62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44DEFB92-1664-407E-B228-6026564A3AA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1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90CFFDF-35BF-4B25-AD9F-F267C1E50497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304799" y="2786725"/>
            <a:ext cx="3668400" cy="14796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20A3297-24C8-4CAF-A85E-2A4393C49E6A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4261800" y="2786725"/>
            <a:ext cx="3668400" cy="14796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72CCA869-F499-4E3E-BBB1-83D00BD9399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18800" y="2438401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57D9ED52-4F6D-4032-8EA4-27FE8C520D91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8218800" y="2786725"/>
            <a:ext cx="3668400" cy="1479600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B66836EB-0FC7-4AD1-91D2-C3449261B48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218800" y="4267199"/>
            <a:ext cx="3668400" cy="1790699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C55AC7BC-34A7-465D-B033-A277BBB8591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261799" y="4267199"/>
            <a:ext cx="3668400" cy="1790699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720B87CF-381E-489E-A8E2-075F491D6684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304800" y="4267199"/>
            <a:ext cx="3668400" cy="1790699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74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688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0043B8-FBC1-2947-A7F7-A0E55DD9AA9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271968" y="2438400"/>
            <a:ext cx="2674800" cy="3619500"/>
          </a:xfr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200"/>
              </a:spcBef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80C16-2089-4CD8-843A-009052366184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3119D81-EA90-7E41-BC3D-94DDBCE9997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212400" y="2438400"/>
            <a:ext cx="2674800" cy="36195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E4A5F8-9EC9-2B46-ACDC-B99F42B79E0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1AC90978-42A5-3049-BA7B-DFA348ECD3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10CA90C3-75AC-2246-9289-1CC6115C36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6EE54CF9-EA6C-6241-B79C-8A96D5632D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2E56715E-D252-494B-A2F8-30D3873064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200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58720257-AE19-3A43-BD7D-861FF3A8F3F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01752" y="2786725"/>
            <a:ext cx="26748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815EDCB1-6B44-9241-8717-6232CA216E17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242184" y="2786725"/>
            <a:ext cx="2674800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241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F32A-8463-46F6-8056-D595A2F72873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25D023-9C12-9345-812D-B6690E74543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04799" y="4280646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550B020E-74AD-5549-AB1F-1EFEAAEC4C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D4F076BE-DFC3-844F-AA9C-F177BC3A06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B8C6284C-89D5-A54B-AF5C-640149A2E2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44" name="Picture Placeholder 2">
            <a:extLst>
              <a:ext uri="{FF2B5EF4-FFF2-40B4-BE49-F238E27FC236}">
                <a16:creationId xmlns:a16="http://schemas.microsoft.com/office/drawing/2014/main" id="{1424F8EC-E416-474A-8768-EB8A1231EFB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73999" y="4280646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397292A1-3A62-5B44-9BDB-84B3934BE39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243199" y="4280646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6" name="Picture Placeholder 2">
            <a:extLst>
              <a:ext uri="{FF2B5EF4-FFF2-40B4-BE49-F238E27FC236}">
                <a16:creationId xmlns:a16="http://schemas.microsoft.com/office/drawing/2014/main" id="{D03353DF-1711-5A45-A76E-726C78A41A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212400" y="4280646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Text Placeholder 16">
            <a:extLst>
              <a:ext uri="{FF2B5EF4-FFF2-40B4-BE49-F238E27FC236}">
                <a16:creationId xmlns:a16="http://schemas.microsoft.com/office/drawing/2014/main" id="{CBA0F8F6-6A61-9843-9558-10BFD189123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5561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B51B33A6-EECE-9343-9630-464EF332B7C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453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7F5159CC-226F-494B-9420-C780DE7F2D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4507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4FC00EB7-3318-2A4F-BF05-85E4633DA2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2400" y="2439120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02194771-AC2E-B148-AB76-52A2824C143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01752" y="2786725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011118F2-734E-064B-89DE-9DD6D58E32C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71968" y="2786725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DDA2D5DC-037C-0547-A503-BB553F9D0E2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42184" y="2786725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0713487C-513F-0C4B-948A-0BE40CA6EAB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212400" y="2786725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70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3840" userDrawn="1">
          <p15:clr>
            <a:srgbClr val="FBAE40"/>
          </p15:clr>
        </p15:guide>
        <p15:guide id="4" orient="horz" pos="2688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 and four images v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F324E-0C26-4676-A255-85798CE8718C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9FF702D4-B98B-C148-90CE-C2BCC372175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7F81349D-D8D5-FA42-8830-D924A49BAB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DD06FFD0-D8A8-D840-B032-F1211B01B3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53E2544-7F60-4ECF-8078-48286AFFE28C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04799" y="2439120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2EACD1E7-67E4-4379-806E-EF5226C77EF0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73999" y="2439120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C17407CC-C27C-4059-8476-6AC968E27F0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243199" y="2439120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F75B8DCC-5099-4A2A-93C0-DD81ECEEE7AA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212400" y="2439120"/>
            <a:ext cx="2674800" cy="1777253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C029FDB8-E0D3-4463-BD9B-7A38E74459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5561" y="4236991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C9F8AD5C-B6E8-40C8-ABAE-8C2C5EFE2D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453" y="4236991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693C7B50-4FDA-4323-BF87-D71D77B453B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4507" y="4236991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8" name="Text Placeholder 16">
            <a:extLst>
              <a:ext uri="{FF2B5EF4-FFF2-40B4-BE49-F238E27FC236}">
                <a16:creationId xmlns:a16="http://schemas.microsoft.com/office/drawing/2014/main" id="{D82D812B-12DA-4B62-B3A3-68A74E2E02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2400" y="4236991"/>
            <a:ext cx="26748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EC54BDD5-C42A-4433-85E0-E52F310BD531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01752" y="4576284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2E438E99-FA1A-406B-8F20-D5E5EBF4EC9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71968" y="4576284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7679D3AA-D5B7-4AA7-A1CF-D2D0B96BDF2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42184" y="4576284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8A0BA23F-15DF-41A7-9E10-1357DE8F75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212400" y="4576284"/>
            <a:ext cx="2674800" cy="14804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956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6" userDrawn="1">
          <p15:clr>
            <a:srgbClr val="FBAE40"/>
          </p15:clr>
        </p15:guide>
        <p15:guide id="2" pos="5664" userDrawn="1">
          <p15:clr>
            <a:srgbClr val="FBAE40"/>
          </p15:clr>
        </p15:guide>
        <p15:guide id="3" pos="3840">
          <p15:clr>
            <a:srgbClr val="FBAE40"/>
          </p15:clr>
        </p15:guide>
        <p15:guide id="4" orient="horz" pos="26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and CV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9">
            <a:extLst>
              <a:ext uri="{FF2B5EF4-FFF2-40B4-BE49-F238E27FC236}">
                <a16:creationId xmlns:a16="http://schemas.microsoft.com/office/drawing/2014/main" id="{3BAACDBF-816B-014E-8174-43193D18518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10133" y="1556349"/>
            <a:ext cx="5648400" cy="4501551"/>
          </a:xfrm>
          <a:solidFill>
            <a:srgbClr val="E4F1FB"/>
          </a:solidFill>
        </p:spPr>
        <p:txBody>
          <a:bodyPr lIns="72000" tIns="1944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0485C8F9-98D0-8E46-BC6B-FB45F53E50E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238800" y="1556349"/>
            <a:ext cx="5648400" cy="4501551"/>
          </a:xfrm>
          <a:solidFill>
            <a:srgbClr val="E4F1FB"/>
          </a:solidFill>
        </p:spPr>
        <p:txBody>
          <a:bodyPr lIns="72000" tIns="1944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B636-BA08-48A2-AC2A-8FE7D356F02A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77C70E7-C646-3243-98B3-CAFCC054E8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90860" y="1903794"/>
            <a:ext cx="2736273" cy="360000"/>
          </a:xfrm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7F81349D-D8D5-FA42-8830-D924A49BAB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DD06FFD0-D8A8-D840-B032-F1211B01B3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40" name="Text Placeholder 16">
            <a:extLst>
              <a:ext uri="{FF2B5EF4-FFF2-40B4-BE49-F238E27FC236}">
                <a16:creationId xmlns:a16="http://schemas.microsoft.com/office/drawing/2014/main" id="{EAF48F5D-B9A8-454A-B74C-837EB7CCE93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90860" y="2267950"/>
            <a:ext cx="2736273" cy="360000"/>
          </a:xfrm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FC51AB8-2504-4E85-8B34-0935C462516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032443" y="1903794"/>
            <a:ext cx="2736273" cy="360000"/>
          </a:xfrm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F6DDAA5-73D5-4116-B092-6A34EA26516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032443" y="2267950"/>
            <a:ext cx="2736273" cy="360000"/>
          </a:xfrm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7FE4E7A4-7D75-4860-BC68-329F6D25EEBF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304800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87379471-7D1B-4CA8-A591-4AF0A8961342}"/>
              </a:ext>
            </a:extLst>
          </p:cNvPr>
          <p:cNvSpPr>
            <a:spLocks noGrp="1" noChangeAspect="1"/>
          </p:cNvSpPr>
          <p:nvPr>
            <p:ph type="pic" sz="quarter" idx="33"/>
          </p:nvPr>
        </p:nvSpPr>
        <p:spPr>
          <a:xfrm>
            <a:off x="6243200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16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3840" userDrawn="1">
          <p15:clr>
            <a:srgbClr val="FBAE40"/>
          </p15:clr>
        </p15:guide>
        <p15:guide id="4" orient="horz" pos="2712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and CV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D803C73-8196-A048-A9C8-4717EFAC244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10133" y="1562100"/>
            <a:ext cx="2669467" cy="4495799"/>
          </a:xfrm>
          <a:solidFill>
            <a:srgbClr val="E4F1FB"/>
          </a:solidFill>
        </p:spPr>
        <p:txBody>
          <a:bodyPr lIns="72000" tIns="2736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6B130-FC9C-4655-9E07-A85229C3A778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7062" y="6360889"/>
            <a:ext cx="1330138" cy="482122"/>
          </a:xfrm>
        </p:spPr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0C40D96-D68B-234F-A797-AA96D082354C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304800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7F81349D-D8D5-FA42-8830-D924A49BAB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DD06FFD0-D8A8-D840-B032-F1211B01B3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70EE84AA-AACD-4F39-999D-70C7C2C402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6383" y="3439013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F593B0EA-24B7-477C-BD9F-22495D8E7D1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26383" y="3803169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E652386D-CF1A-4917-B8A9-90FC618B7D71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282071" y="1562100"/>
            <a:ext cx="2669467" cy="4495799"/>
          </a:xfrm>
          <a:solidFill>
            <a:srgbClr val="E4F1FB"/>
          </a:solidFill>
        </p:spPr>
        <p:txBody>
          <a:bodyPr lIns="72000" tIns="2736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A52885A1-E3FC-4299-9541-140CF40B4653}"/>
              </a:ext>
            </a:extLst>
          </p:cNvPr>
          <p:cNvSpPr>
            <a:spLocks noGrp="1" noChangeAspect="1"/>
          </p:cNvSpPr>
          <p:nvPr>
            <p:ph type="pic" sz="quarter" idx="45"/>
          </p:nvPr>
        </p:nvSpPr>
        <p:spPr>
          <a:xfrm>
            <a:off x="3276738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DE491E19-64BC-41B2-861A-5A18B108782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398321" y="3439013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FE62504A-8FB4-4797-BAB0-B57D3012FD3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398321" y="3803169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D366FF58-55F1-4FFF-B1DE-1CE8FF16C99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254009" y="1562100"/>
            <a:ext cx="2669467" cy="4495799"/>
          </a:xfrm>
          <a:solidFill>
            <a:srgbClr val="E4F1FB"/>
          </a:solidFill>
        </p:spPr>
        <p:txBody>
          <a:bodyPr lIns="72000" tIns="2736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68FE54CA-55C7-47D8-9936-2848F38FF0DD}"/>
              </a:ext>
            </a:extLst>
          </p:cNvPr>
          <p:cNvSpPr>
            <a:spLocks noGrp="1" noChangeAspect="1"/>
          </p:cNvSpPr>
          <p:nvPr>
            <p:ph type="pic" sz="quarter" idx="49"/>
          </p:nvPr>
        </p:nvSpPr>
        <p:spPr>
          <a:xfrm>
            <a:off x="6248676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0" name="Text Placeholder 16">
            <a:extLst>
              <a:ext uri="{FF2B5EF4-FFF2-40B4-BE49-F238E27FC236}">
                <a16:creationId xmlns:a16="http://schemas.microsoft.com/office/drawing/2014/main" id="{6532EC7A-2F50-4A29-9ECC-E4A2966E4B9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370259" y="3439013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16">
            <a:extLst>
              <a:ext uri="{FF2B5EF4-FFF2-40B4-BE49-F238E27FC236}">
                <a16:creationId xmlns:a16="http://schemas.microsoft.com/office/drawing/2014/main" id="{875E6220-08CF-46F1-B3C6-7D472A74E67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370259" y="3803169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1A79A91C-1E0E-4DF2-9EDB-439543CDB891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9210634" y="1562100"/>
            <a:ext cx="2669467" cy="4495799"/>
          </a:xfrm>
          <a:solidFill>
            <a:srgbClr val="E4F1FB"/>
          </a:solidFill>
        </p:spPr>
        <p:txBody>
          <a:bodyPr lIns="72000" tIns="2736000" r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C4CFE51B-1C68-46F8-940F-2EFBBE5B0A1A}"/>
              </a:ext>
            </a:extLst>
          </p:cNvPr>
          <p:cNvSpPr>
            <a:spLocks noGrp="1" noChangeAspect="1"/>
          </p:cNvSpPr>
          <p:nvPr>
            <p:ph type="pic" sz="quarter" idx="53"/>
          </p:nvPr>
        </p:nvSpPr>
        <p:spPr>
          <a:xfrm>
            <a:off x="9205301" y="1562100"/>
            <a:ext cx="2674800" cy="1850449"/>
          </a:xfrm>
          <a:solidFill>
            <a:schemeClr val="bg2"/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A28A0206-21E9-4EAE-912A-6550C7CF91F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326884" y="3439013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1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5" name="Text Placeholder 16">
            <a:extLst>
              <a:ext uri="{FF2B5EF4-FFF2-40B4-BE49-F238E27FC236}">
                <a16:creationId xmlns:a16="http://schemas.microsoft.com/office/drawing/2014/main" id="{6936F662-49CF-4355-8A02-D27843891F0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26884" y="3803169"/>
            <a:ext cx="2431636" cy="360000"/>
          </a:xfrm>
        </p:spPr>
        <p:txBody>
          <a:bodyPr lIns="72000" tIns="0" rIns="7200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400" b="0" i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11112331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3840">
          <p15:clr>
            <a:srgbClr val="FBAE40"/>
          </p15:clr>
        </p15:guide>
        <p15:guide id="4" orient="horz" pos="26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- off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9D5AFFC-F6E4-47F2-A088-C1167DB1B2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4800" y="1165225"/>
            <a:ext cx="11582400" cy="4892675"/>
          </a:xfrm>
        </p:spPr>
        <p:txBody>
          <a:bodyPr anchor="ctr"/>
          <a:lstStyle>
            <a:lvl1pPr algn="ctr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Please visit the Global Business Hub to download the latest version of the Mazars global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9833F8D-A9E4-4EBB-865B-7C6FE7F24FA7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B3F0DC4-26FF-4945-9D17-74646B794E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C2BF4499-9EBD-5546-B302-74AF959DCC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EF83A9-E683-0E41-8CC2-15DE988C0628}"/>
              </a:ext>
            </a:extLst>
          </p:cNvPr>
          <p:cNvSpPr/>
          <p:nvPr userDrawn="1"/>
        </p:nvSpPr>
        <p:spPr>
          <a:xfrm>
            <a:off x="304800" y="5382450"/>
            <a:ext cx="165372" cy="164592"/>
          </a:xfrm>
          <a:prstGeom prst="rect">
            <a:avLst/>
          </a:prstGeom>
          <a:solidFill>
            <a:srgbClr val="0A1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4CF529-5515-8147-8826-AF56C52B1565}"/>
              </a:ext>
            </a:extLst>
          </p:cNvPr>
          <p:cNvSpPr/>
          <p:nvPr userDrawn="1"/>
        </p:nvSpPr>
        <p:spPr>
          <a:xfrm>
            <a:off x="304800" y="5699169"/>
            <a:ext cx="165372" cy="1653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100">
              <a:solidFill>
                <a:srgbClr val="0070C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648F6C-420E-6F4B-B8EE-448DF65E92C8}"/>
              </a:ext>
            </a:extLst>
          </p:cNvPr>
          <p:cNvSpPr txBox="1"/>
          <p:nvPr userDrawn="1"/>
        </p:nvSpPr>
        <p:spPr>
          <a:xfrm>
            <a:off x="513507" y="5323024"/>
            <a:ext cx="3762329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Integrated countries and territories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ABE2D5-80E7-2E4D-9455-16E83F9B8848}"/>
              </a:ext>
            </a:extLst>
          </p:cNvPr>
          <p:cNvSpPr txBox="1"/>
          <p:nvPr userDrawn="1"/>
        </p:nvSpPr>
        <p:spPr>
          <a:xfrm>
            <a:off x="513507" y="5625889"/>
            <a:ext cx="4475019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Non-integrated countries and territories:</a:t>
            </a:r>
          </a:p>
          <a:p>
            <a:pPr>
              <a:lnSpc>
                <a:spcPct val="100000"/>
              </a:lnSpc>
            </a:pPr>
            <a:r>
              <a:rPr lang="en-US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Mazars correspondents and representative offices</a:t>
            </a:r>
          </a:p>
        </p:txBody>
      </p:sp>
    </p:spTree>
    <p:extLst>
      <p:ext uri="{BB962C8B-B14F-4D97-AF65-F5344CB8AC3E}">
        <p14:creationId xmlns:p14="http://schemas.microsoft.com/office/powerpoint/2010/main" val="63396986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rte du monde - 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9D5AFFC-F6E4-47F2-A088-C1167DB1B2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4800" y="1165225"/>
            <a:ext cx="11582400" cy="4892675"/>
          </a:xfrm>
        </p:spPr>
        <p:txBody>
          <a:bodyPr anchor="ctr"/>
          <a:lstStyle>
            <a:lvl1pPr algn="ctr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 err="1"/>
              <a:t>Rendez-vous</a:t>
            </a:r>
            <a:r>
              <a:rPr lang="en-US"/>
              <a:t> sur le Global Business Hub ou le French Business Hub pour </a:t>
            </a:r>
            <a:r>
              <a:rPr lang="en-US" err="1"/>
              <a:t>télécharger</a:t>
            </a:r>
            <a:r>
              <a:rPr lang="en-US"/>
              <a:t> les </a:t>
            </a:r>
            <a:r>
              <a:rPr lang="en-US" err="1"/>
              <a:t>dernières</a:t>
            </a:r>
            <a:r>
              <a:rPr lang="en-US"/>
              <a:t> versions des </a:t>
            </a:r>
            <a:r>
              <a:rPr lang="en-US" err="1"/>
              <a:t>cartes</a:t>
            </a:r>
            <a:r>
              <a:rPr lang="en-US"/>
              <a:t> Mazars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9833F8D-A9E4-4EBB-865B-7C6FE7F24FA7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B3F0DC4-26FF-4945-9D17-74646B794E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C2BF4499-9EBD-5546-B302-74AF959DCC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EF83A9-E683-0E41-8CC2-15DE988C0628}"/>
              </a:ext>
            </a:extLst>
          </p:cNvPr>
          <p:cNvSpPr/>
          <p:nvPr userDrawn="1"/>
        </p:nvSpPr>
        <p:spPr>
          <a:xfrm>
            <a:off x="304800" y="5382450"/>
            <a:ext cx="165372" cy="164592"/>
          </a:xfrm>
          <a:prstGeom prst="rect">
            <a:avLst/>
          </a:prstGeom>
          <a:solidFill>
            <a:srgbClr val="0A1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4CF529-5515-8147-8826-AF56C52B1565}"/>
              </a:ext>
            </a:extLst>
          </p:cNvPr>
          <p:cNvSpPr/>
          <p:nvPr userDrawn="1"/>
        </p:nvSpPr>
        <p:spPr>
          <a:xfrm>
            <a:off x="304800" y="5699169"/>
            <a:ext cx="165372" cy="1653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100">
              <a:solidFill>
                <a:srgbClr val="0070C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648F6C-420E-6F4B-B8EE-448DF65E92C8}"/>
              </a:ext>
            </a:extLst>
          </p:cNvPr>
          <p:cNvSpPr txBox="1"/>
          <p:nvPr userDrawn="1"/>
        </p:nvSpPr>
        <p:spPr>
          <a:xfrm>
            <a:off x="513507" y="5323024"/>
            <a:ext cx="3762329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Pays et territoires membres du partnership intégré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ABE2D5-80E7-2E4D-9455-16E83F9B8848}"/>
              </a:ext>
            </a:extLst>
          </p:cNvPr>
          <p:cNvSpPr txBox="1"/>
          <p:nvPr userDrawn="1"/>
        </p:nvSpPr>
        <p:spPr>
          <a:xfrm>
            <a:off x="513507" y="5625889"/>
            <a:ext cx="4475019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Territoires et pays non intégrés :</a:t>
            </a:r>
          </a:p>
          <a:p>
            <a:pPr>
              <a:lnSpc>
                <a:spcPct val="100000"/>
              </a:lnSpc>
            </a:pPr>
            <a:r>
              <a:rPr lang="fr-FR" sz="1100" spc="0">
                <a:solidFill>
                  <a:srgbClr val="7778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Correspondants de Mazars et bureaux de représentation</a:t>
            </a:r>
          </a:p>
        </p:txBody>
      </p:sp>
    </p:spTree>
    <p:extLst>
      <p:ext uri="{BB962C8B-B14F-4D97-AF65-F5344CB8AC3E}">
        <p14:creationId xmlns:p14="http://schemas.microsoft.com/office/powerpoint/2010/main" val="2000440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section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626B40-B4E8-B645-94B5-7819339718C8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 Placeholder 24">
            <a:extLst>
              <a:ext uri="{FF2B5EF4-FFF2-40B4-BE49-F238E27FC236}">
                <a16:creationId xmlns:a16="http://schemas.microsoft.com/office/drawing/2014/main" id="{8854C75F-3FC7-B34E-B3B1-95DCD98482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xx: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F4516C09-482B-5546-9793-7F35145BAE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7DCA978-C83B-A440-9897-4DD822FFCB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48825" y="86437"/>
            <a:ext cx="2238375" cy="160020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3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0D857-6CE2-4BF7-8BDE-32660534156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2986789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BDC33-61E9-4E4F-8336-32B8EFAA3E90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6746BEF-FED5-264E-A9E3-777FE39D208A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6240463" y="2438400"/>
            <a:ext cx="5646735" cy="3619500"/>
          </a:xfrm>
          <a:solidFill>
            <a:schemeClr val="bg2"/>
          </a:solidFill>
        </p:spPr>
        <p:txBody>
          <a:bodyPr lIns="72000" rIns="72000"/>
          <a:lstStyle/>
          <a:p>
            <a:r>
              <a:rPr lang="fr-FR"/>
              <a:t>Cliquez sur l'icône pour ajouter un graphique</a:t>
            </a:r>
            <a:endParaRPr lang="en-US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43C9D6CE-C1CA-2949-A340-45855EA0E02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9120"/>
            <a:ext cx="5642610" cy="33415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F56273F7-A257-3940-8133-598251D96C8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EEB79812-7732-224B-B215-FE10781781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648" y="307551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4006D40-EF62-0E4B-9764-1C68F79C61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C872A2A-2BA9-224D-870F-3FA77E6563F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04800" y="2786725"/>
            <a:ext cx="5646735" cy="327117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133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BDC33-61E9-4E4F-8336-32B8EFAA3E90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EEB79812-7732-224B-B215-FE10781781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4006D40-EF62-0E4B-9764-1C68F79C61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</p:spTree>
    <p:extLst>
      <p:ext uri="{BB962C8B-B14F-4D97-AF65-F5344CB8AC3E}">
        <p14:creationId xmlns:p14="http://schemas.microsoft.com/office/powerpoint/2010/main" val="24174499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EBEB95-3DEB-4265-B3FB-AB181CFBA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48F3-D1DB-4B22-82F2-A286FDC2EEA4}" type="datetime3">
              <a:rPr lang="en-US" smtClean="0"/>
              <a:t>28 March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92AE3-5AE4-42AA-B3C0-1C1A9C40E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6C1FE-8A27-4D9B-BCFA-A5B7702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pPr/>
              <a:t>‹N°›</a:t>
            </a:fld>
            <a:endParaRPr lang="en-US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B6FD2A1D-FE24-45B4-A7C7-AFC43B87DC62}"/>
              </a:ext>
            </a:extLst>
          </p:cNvPr>
          <p:cNvGrpSpPr/>
          <p:nvPr userDrawn="1"/>
        </p:nvGrpSpPr>
        <p:grpSpPr>
          <a:xfrm>
            <a:off x="-860995" y="799121"/>
            <a:ext cx="538989" cy="1112863"/>
            <a:chOff x="361699" y="1434909"/>
            <a:chExt cx="560095" cy="1388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DE030D-DD7C-46FD-B9AD-4824C925132E}"/>
                </a:ext>
              </a:extLst>
            </p:cNvPr>
            <p:cNvSpPr/>
            <p:nvPr/>
          </p:nvSpPr>
          <p:spPr>
            <a:xfrm>
              <a:off x="361699" y="1434909"/>
              <a:ext cx="560094" cy="605481"/>
            </a:xfrm>
            <a:prstGeom prst="rect">
              <a:avLst/>
            </a:prstGeom>
            <a:solidFill>
              <a:srgbClr val="2734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90CF463-DC88-4288-86F5-47705DFA9491}"/>
                </a:ext>
              </a:extLst>
            </p:cNvPr>
            <p:cNvSpPr/>
            <p:nvPr/>
          </p:nvSpPr>
          <p:spPr>
            <a:xfrm>
              <a:off x="361699" y="2217429"/>
              <a:ext cx="560095" cy="605481"/>
            </a:xfrm>
            <a:prstGeom prst="rect">
              <a:avLst/>
            </a:prstGeom>
            <a:solidFill>
              <a:srgbClr val="0070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E63A275D-1580-4253-9D13-4DA9CD35D554}"/>
              </a:ext>
            </a:extLst>
          </p:cNvPr>
          <p:cNvSpPr txBox="1"/>
          <p:nvPr userDrawn="1"/>
        </p:nvSpPr>
        <p:spPr>
          <a:xfrm>
            <a:off x="-1246565" y="218099"/>
            <a:ext cx="1351280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400" b="1" spc="40">
                <a:solidFill>
                  <a:schemeClr val="tx1"/>
                </a:solidFill>
              </a:rPr>
              <a:t>Couleur principale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26753A-37F9-4E1C-937C-73FAA83CF22C}"/>
              </a:ext>
            </a:extLst>
          </p:cNvPr>
          <p:cNvSpPr/>
          <p:nvPr userDrawn="1"/>
        </p:nvSpPr>
        <p:spPr>
          <a:xfrm>
            <a:off x="-1675760" y="2597190"/>
            <a:ext cx="373314" cy="342538"/>
          </a:xfrm>
          <a:prstGeom prst="rect">
            <a:avLst/>
          </a:prstGeom>
          <a:solidFill>
            <a:srgbClr val="2939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66311F-5FA8-4E4B-B009-9CF68F8F5C01}"/>
              </a:ext>
            </a:extLst>
          </p:cNvPr>
          <p:cNvSpPr/>
          <p:nvPr userDrawn="1"/>
        </p:nvSpPr>
        <p:spPr>
          <a:xfrm>
            <a:off x="-1190621" y="2597190"/>
            <a:ext cx="385949" cy="342538"/>
          </a:xfrm>
          <a:prstGeom prst="rect">
            <a:avLst/>
          </a:prstGeom>
          <a:solidFill>
            <a:srgbClr val="447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53F1F5-8031-4152-95A2-A43F92E15DBC}"/>
              </a:ext>
            </a:extLst>
          </p:cNvPr>
          <p:cNvSpPr/>
          <p:nvPr userDrawn="1"/>
        </p:nvSpPr>
        <p:spPr>
          <a:xfrm>
            <a:off x="-695321" y="2597190"/>
            <a:ext cx="373314" cy="342538"/>
          </a:xfrm>
          <a:prstGeom prst="rect">
            <a:avLst/>
          </a:prstGeom>
          <a:solidFill>
            <a:srgbClr val="8450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7BC127-CC91-4DFA-B908-863EFEE50BF7}"/>
              </a:ext>
            </a:extLst>
          </p:cNvPr>
          <p:cNvSpPr/>
          <p:nvPr userDrawn="1"/>
        </p:nvSpPr>
        <p:spPr>
          <a:xfrm>
            <a:off x="-1688395" y="3588014"/>
            <a:ext cx="385949" cy="342538"/>
          </a:xfrm>
          <a:prstGeom prst="rect">
            <a:avLst/>
          </a:prstGeom>
          <a:solidFill>
            <a:srgbClr val="A8A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7FBEB2-27A2-4119-83A0-4CE85C1F5F80}"/>
              </a:ext>
            </a:extLst>
          </p:cNvPr>
          <p:cNvSpPr/>
          <p:nvPr userDrawn="1"/>
        </p:nvSpPr>
        <p:spPr>
          <a:xfrm>
            <a:off x="-1675760" y="3092602"/>
            <a:ext cx="373314" cy="342538"/>
          </a:xfrm>
          <a:prstGeom prst="rect">
            <a:avLst/>
          </a:prstGeom>
          <a:solidFill>
            <a:srgbClr val="3C8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85C2A3-100A-44DA-AA8A-0B144BA9BB40}"/>
              </a:ext>
            </a:extLst>
          </p:cNvPr>
          <p:cNvSpPr/>
          <p:nvPr userDrawn="1"/>
        </p:nvSpPr>
        <p:spPr>
          <a:xfrm>
            <a:off x="-1184812" y="3092602"/>
            <a:ext cx="385949" cy="342538"/>
          </a:xfrm>
          <a:prstGeom prst="rect">
            <a:avLst/>
          </a:prstGeom>
          <a:solidFill>
            <a:srgbClr val="86B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932C52-691C-410E-83C9-4C83A8A69C15}"/>
              </a:ext>
            </a:extLst>
          </p:cNvPr>
          <p:cNvSpPr/>
          <p:nvPr userDrawn="1"/>
        </p:nvSpPr>
        <p:spPr>
          <a:xfrm>
            <a:off x="-695321" y="3092602"/>
            <a:ext cx="373314" cy="342538"/>
          </a:xfrm>
          <a:prstGeom prst="rect">
            <a:avLst/>
          </a:prstGeom>
          <a:solidFill>
            <a:srgbClr val="3E2B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8841961-073D-4C2A-8D8A-AB42E8A9CD37}"/>
              </a:ext>
            </a:extLst>
          </p:cNvPr>
          <p:cNvSpPr txBox="1"/>
          <p:nvPr userDrawn="1"/>
        </p:nvSpPr>
        <p:spPr>
          <a:xfrm>
            <a:off x="-2072355" y="2201697"/>
            <a:ext cx="196465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400" b="1" spc="40">
                <a:solidFill>
                  <a:schemeClr val="tx1"/>
                </a:solidFill>
              </a:rPr>
              <a:t>Couleur Secondaire</a:t>
            </a:r>
          </a:p>
        </p:txBody>
      </p:sp>
    </p:spTree>
    <p:extLst>
      <p:ext uri="{BB962C8B-B14F-4D97-AF65-F5344CB8AC3E}">
        <p14:creationId xmlns:p14="http://schemas.microsoft.com/office/powerpoint/2010/main" val="20993686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B6FD2A1D-FE24-45B4-A7C7-AFC43B87DC62}"/>
              </a:ext>
            </a:extLst>
          </p:cNvPr>
          <p:cNvGrpSpPr/>
          <p:nvPr userDrawn="1"/>
        </p:nvGrpSpPr>
        <p:grpSpPr>
          <a:xfrm>
            <a:off x="-860995" y="799121"/>
            <a:ext cx="538989" cy="1112863"/>
            <a:chOff x="361699" y="1434909"/>
            <a:chExt cx="560095" cy="1388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DE030D-DD7C-46FD-B9AD-4824C925132E}"/>
                </a:ext>
              </a:extLst>
            </p:cNvPr>
            <p:cNvSpPr/>
            <p:nvPr/>
          </p:nvSpPr>
          <p:spPr>
            <a:xfrm>
              <a:off x="361699" y="1434909"/>
              <a:ext cx="560094" cy="605481"/>
            </a:xfrm>
            <a:prstGeom prst="rect">
              <a:avLst/>
            </a:prstGeom>
            <a:solidFill>
              <a:srgbClr val="2734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90CF463-DC88-4288-86F5-47705DFA9491}"/>
                </a:ext>
              </a:extLst>
            </p:cNvPr>
            <p:cNvSpPr/>
            <p:nvPr/>
          </p:nvSpPr>
          <p:spPr>
            <a:xfrm>
              <a:off x="361699" y="2217429"/>
              <a:ext cx="560095" cy="605481"/>
            </a:xfrm>
            <a:prstGeom prst="rect">
              <a:avLst/>
            </a:prstGeom>
            <a:solidFill>
              <a:srgbClr val="0070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E63A275D-1580-4253-9D13-4DA9CD35D554}"/>
              </a:ext>
            </a:extLst>
          </p:cNvPr>
          <p:cNvSpPr txBox="1"/>
          <p:nvPr userDrawn="1"/>
        </p:nvSpPr>
        <p:spPr>
          <a:xfrm>
            <a:off x="-1246565" y="218099"/>
            <a:ext cx="1351280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400" b="1" spc="40">
                <a:solidFill>
                  <a:schemeClr val="tx1"/>
                </a:solidFill>
              </a:rPr>
              <a:t>Couleur principale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26753A-37F9-4E1C-937C-73FAA83CF22C}"/>
              </a:ext>
            </a:extLst>
          </p:cNvPr>
          <p:cNvSpPr/>
          <p:nvPr userDrawn="1"/>
        </p:nvSpPr>
        <p:spPr>
          <a:xfrm>
            <a:off x="-1675760" y="2597190"/>
            <a:ext cx="373314" cy="342538"/>
          </a:xfrm>
          <a:prstGeom prst="rect">
            <a:avLst/>
          </a:prstGeom>
          <a:solidFill>
            <a:srgbClr val="2939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66311F-5FA8-4E4B-B009-9CF68F8F5C01}"/>
              </a:ext>
            </a:extLst>
          </p:cNvPr>
          <p:cNvSpPr/>
          <p:nvPr userDrawn="1"/>
        </p:nvSpPr>
        <p:spPr>
          <a:xfrm>
            <a:off x="-1190621" y="2597190"/>
            <a:ext cx="385949" cy="342538"/>
          </a:xfrm>
          <a:prstGeom prst="rect">
            <a:avLst/>
          </a:prstGeom>
          <a:solidFill>
            <a:srgbClr val="447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53F1F5-8031-4152-95A2-A43F92E15DBC}"/>
              </a:ext>
            </a:extLst>
          </p:cNvPr>
          <p:cNvSpPr/>
          <p:nvPr userDrawn="1"/>
        </p:nvSpPr>
        <p:spPr>
          <a:xfrm>
            <a:off x="-695321" y="2597190"/>
            <a:ext cx="373314" cy="342538"/>
          </a:xfrm>
          <a:prstGeom prst="rect">
            <a:avLst/>
          </a:prstGeom>
          <a:solidFill>
            <a:srgbClr val="8450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7BC127-CC91-4DFA-B908-863EFEE50BF7}"/>
              </a:ext>
            </a:extLst>
          </p:cNvPr>
          <p:cNvSpPr/>
          <p:nvPr userDrawn="1"/>
        </p:nvSpPr>
        <p:spPr>
          <a:xfrm>
            <a:off x="-1688395" y="3588014"/>
            <a:ext cx="385949" cy="342538"/>
          </a:xfrm>
          <a:prstGeom prst="rect">
            <a:avLst/>
          </a:prstGeom>
          <a:solidFill>
            <a:srgbClr val="A8A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7FBEB2-27A2-4119-83A0-4CE85C1F5F80}"/>
              </a:ext>
            </a:extLst>
          </p:cNvPr>
          <p:cNvSpPr/>
          <p:nvPr userDrawn="1"/>
        </p:nvSpPr>
        <p:spPr>
          <a:xfrm>
            <a:off x="-1675760" y="3092602"/>
            <a:ext cx="373314" cy="342538"/>
          </a:xfrm>
          <a:prstGeom prst="rect">
            <a:avLst/>
          </a:prstGeom>
          <a:solidFill>
            <a:srgbClr val="3C8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85C2A3-100A-44DA-AA8A-0B144BA9BB40}"/>
              </a:ext>
            </a:extLst>
          </p:cNvPr>
          <p:cNvSpPr/>
          <p:nvPr userDrawn="1"/>
        </p:nvSpPr>
        <p:spPr>
          <a:xfrm>
            <a:off x="-1184812" y="3092602"/>
            <a:ext cx="385949" cy="342538"/>
          </a:xfrm>
          <a:prstGeom prst="rect">
            <a:avLst/>
          </a:prstGeom>
          <a:solidFill>
            <a:srgbClr val="86B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932C52-691C-410E-83C9-4C83A8A69C15}"/>
              </a:ext>
            </a:extLst>
          </p:cNvPr>
          <p:cNvSpPr/>
          <p:nvPr userDrawn="1"/>
        </p:nvSpPr>
        <p:spPr>
          <a:xfrm>
            <a:off x="-695321" y="3092602"/>
            <a:ext cx="373314" cy="342538"/>
          </a:xfrm>
          <a:prstGeom prst="rect">
            <a:avLst/>
          </a:prstGeom>
          <a:solidFill>
            <a:srgbClr val="3E2B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8841961-073D-4C2A-8D8A-AB42E8A9CD37}"/>
              </a:ext>
            </a:extLst>
          </p:cNvPr>
          <p:cNvSpPr txBox="1"/>
          <p:nvPr userDrawn="1"/>
        </p:nvSpPr>
        <p:spPr>
          <a:xfrm>
            <a:off x="-2072355" y="2201697"/>
            <a:ext cx="196465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400" b="1" spc="40">
                <a:solidFill>
                  <a:schemeClr val="tx1"/>
                </a:solidFill>
              </a:rPr>
              <a:t>Couleur Secondaire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067556-CF22-4138-B034-19FACD17C78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362465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A5680B-64CC-8549-9F37-2239904E1BA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0"/>
            <a:ext cx="12192000" cy="6057900"/>
          </a:xfr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3FBF1E9E-667B-3240-AEE5-5A65CACD9B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7702" y="2433600"/>
            <a:ext cx="5633836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spc="4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>
                    <a:alpha val="46000"/>
                  </a:schemeClr>
                </a:solidFill>
              </a:defRPr>
            </a:lvl2pPr>
            <a:lvl3pPr>
              <a:defRPr>
                <a:solidFill>
                  <a:schemeClr val="bg1">
                    <a:alpha val="46000"/>
                  </a:schemeClr>
                </a:solidFill>
              </a:defRPr>
            </a:lvl3pPr>
            <a:lvl4pPr>
              <a:defRPr>
                <a:solidFill>
                  <a:schemeClr val="bg1">
                    <a:alpha val="46000"/>
                  </a:schemeClr>
                </a:solidFill>
              </a:defRPr>
            </a:lvl4pPr>
            <a:lvl5pPr>
              <a:defRPr>
                <a:solidFill>
                  <a:schemeClr val="bg1">
                    <a:alpha val="46000"/>
                  </a:schemeClr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3BDED34-F3C8-8740-A027-7F1F2B562E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992" y="1571017"/>
            <a:ext cx="563566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38" name="Text Placeholder 36">
            <a:extLst>
              <a:ext uri="{FF2B5EF4-FFF2-40B4-BE49-F238E27FC236}">
                <a16:creationId xmlns:a16="http://schemas.microsoft.com/office/drawing/2014/main" id="{4A7A1324-5ADD-E049-9BEC-F9BB915F46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7702" y="3429213"/>
            <a:ext cx="5633836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1800" spc="4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>
                    <a:alpha val="46000"/>
                  </a:schemeClr>
                </a:solidFill>
              </a:defRPr>
            </a:lvl2pPr>
            <a:lvl3pPr>
              <a:defRPr>
                <a:solidFill>
                  <a:schemeClr val="bg1">
                    <a:alpha val="46000"/>
                  </a:schemeClr>
                </a:solidFill>
              </a:defRPr>
            </a:lvl3pPr>
            <a:lvl4pPr>
              <a:defRPr>
                <a:solidFill>
                  <a:schemeClr val="bg1">
                    <a:alpha val="46000"/>
                  </a:schemeClr>
                </a:solidFill>
              </a:defRPr>
            </a:lvl4pPr>
            <a:lvl5pPr>
              <a:defRPr>
                <a:solidFill>
                  <a:schemeClr val="bg1">
                    <a:alpha val="46000"/>
                  </a:schemeClr>
                </a:solidFill>
              </a:defRPr>
            </a:lvl5pPr>
          </a:lstStyle>
          <a:p>
            <a:pPr lvl="0"/>
            <a:r>
              <a:rPr lang="en-US"/>
              <a:t>Name, Date, Year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87DA18-E9EC-4537-8E10-06648A939C7F}"/>
              </a:ext>
            </a:extLst>
          </p:cNvPr>
          <p:cNvSpPr/>
          <p:nvPr userDrawn="1"/>
        </p:nvSpPr>
        <p:spPr>
          <a:xfrm>
            <a:off x="0" y="6057900"/>
            <a:ext cx="12192000" cy="8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icture containing drawing, clock, meter&#10;&#10;Description automatically generated">
            <a:extLst>
              <a:ext uri="{FF2B5EF4-FFF2-40B4-BE49-F238E27FC236}">
                <a16:creationId xmlns:a16="http://schemas.microsoft.com/office/drawing/2014/main" id="{8A43678C-B74E-450F-A65B-95A347B48D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361" y="6362698"/>
            <a:ext cx="1374870" cy="21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1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8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ic contact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06F28D-75C7-4A1F-9018-4FE2D7E4EC44}"/>
              </a:ext>
            </a:extLst>
          </p:cNvPr>
          <p:cNvSpPr/>
          <p:nvPr userDrawn="1"/>
        </p:nvSpPr>
        <p:spPr>
          <a:xfrm>
            <a:off x="0" y="6057900"/>
            <a:ext cx="12192000" cy="8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drawing, clock, meter&#10;&#10;Description automatically generated">
            <a:extLst>
              <a:ext uri="{FF2B5EF4-FFF2-40B4-BE49-F238E27FC236}">
                <a16:creationId xmlns:a16="http://schemas.microsoft.com/office/drawing/2014/main" id="{54AA77A3-6F55-4294-9684-BA8D1D3CA9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361" y="6362698"/>
            <a:ext cx="1374870" cy="217575"/>
          </a:xfrm>
          <a:prstGeom prst="rect">
            <a:avLst/>
          </a:prstGeom>
        </p:spPr>
      </p:pic>
      <p:sp>
        <p:nvSpPr>
          <p:cNvPr id="28" name="Date Placeholder 27">
            <a:extLst>
              <a:ext uri="{FF2B5EF4-FFF2-40B4-BE49-F238E27FC236}">
                <a16:creationId xmlns:a16="http://schemas.microsoft.com/office/drawing/2014/main" id="{EA593AB5-DFA0-4A29-80E7-B466D7EC108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9F1348F3-D1DB-4B22-82F2-A286FDC2EEA4}" type="datetime3">
              <a:rPr lang="en-US" smtClean="0"/>
              <a:t>28 March 2023</a:t>
            </a:fld>
            <a:endParaRPr lang="en-US"/>
          </a:p>
        </p:txBody>
      </p: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84603E45-0675-4AE4-9114-0BBB8D3F691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362248D-727D-4AB0-8B4D-161A0464111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8E6C2-E380-4493-BB73-10B7FF458998}"/>
              </a:ext>
            </a:extLst>
          </p:cNvPr>
          <p:cNvSpPr txBox="1"/>
          <p:nvPr userDrawn="1"/>
        </p:nvSpPr>
        <p:spPr>
          <a:xfrm>
            <a:off x="298361" y="5645119"/>
            <a:ext cx="2490603" cy="21544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800" spc="40">
                <a:solidFill>
                  <a:schemeClr val="bg1"/>
                </a:solidFill>
              </a:rPr>
              <a:t>© Mazars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789DEF-0D5E-454D-B872-C9C4F92748E7}"/>
              </a:ext>
            </a:extLst>
          </p:cNvPr>
          <p:cNvSpPr txBox="1"/>
          <p:nvPr userDrawn="1"/>
        </p:nvSpPr>
        <p:spPr>
          <a:xfrm>
            <a:off x="304800" y="306218"/>
            <a:ext cx="564894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2400" spc="40">
                <a:solidFill>
                  <a:schemeClr val="bg1"/>
                </a:solidFill>
              </a:rPr>
              <a:t>Contact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5F7734-8643-47C3-9380-13EA914B56BA}"/>
              </a:ext>
            </a:extLst>
          </p:cNvPr>
          <p:cNvSpPr txBox="1"/>
          <p:nvPr userDrawn="1"/>
        </p:nvSpPr>
        <p:spPr>
          <a:xfrm>
            <a:off x="6248400" y="306218"/>
            <a:ext cx="564894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2400" spc="40">
                <a:solidFill>
                  <a:schemeClr val="bg1"/>
                </a:solidFill>
              </a:rPr>
              <a:t>Suivez-nous 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26134E-C767-4CEC-A972-4736C68BDE81}"/>
              </a:ext>
            </a:extLst>
          </p:cNvPr>
          <p:cNvSpPr txBox="1"/>
          <p:nvPr userDrawn="1"/>
        </p:nvSpPr>
        <p:spPr>
          <a:xfrm>
            <a:off x="6238257" y="1570839"/>
            <a:ext cx="5648942" cy="1087715"/>
          </a:xfrm>
          <a:prstGeom prst="rect">
            <a:avLst/>
          </a:prstGeom>
          <a:noFill/>
        </p:spPr>
        <p:txBody>
          <a:bodyPr wrap="square" lIns="0" tIns="72000" rIns="0" bIns="72000" rtlCol="0">
            <a:spAutoFit/>
          </a:bodyPr>
          <a:lstStyle/>
          <a:p>
            <a:pPr marL="0" indent="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spc="40">
                <a:solidFill>
                  <a:schemeClr val="bg1"/>
                </a:solidFill>
              </a:rPr>
              <a:t>LinkedIn:</a:t>
            </a:r>
          </a:p>
          <a:p>
            <a:pPr marL="0" indent="0" algn="l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spc="40">
                <a:solidFill>
                  <a:schemeClr val="bg1"/>
                </a:solidFill>
              </a:rPr>
              <a:t>www.linkedin.com/company/Mazars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Twitter: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www.twitter.com/MazarsenFrance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5AA9AF-F0CC-4166-B24A-B16C1DC926E0}"/>
              </a:ext>
            </a:extLst>
          </p:cNvPr>
          <p:cNvSpPr txBox="1"/>
          <p:nvPr userDrawn="1"/>
        </p:nvSpPr>
        <p:spPr>
          <a:xfrm>
            <a:off x="303071" y="1570839"/>
            <a:ext cx="5648942" cy="367005"/>
          </a:xfrm>
          <a:prstGeom prst="rect">
            <a:avLst/>
          </a:prstGeom>
          <a:noFill/>
        </p:spPr>
        <p:txBody>
          <a:bodyPr wrap="square" lIns="0" tIns="72000" rIns="0" bIns="72000" rtlCol="0">
            <a:spAutoFit/>
          </a:bodyPr>
          <a:lstStyle/>
          <a:p>
            <a:pPr marL="0" indent="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600" b="1" spc="40">
                <a:solidFill>
                  <a:schemeClr val="bg1"/>
                </a:solidFill>
              </a:rPr>
              <a:t>Mazars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CC53F-9D9F-4987-8DBE-7AA0E096486D}"/>
              </a:ext>
            </a:extLst>
          </p:cNvPr>
          <p:cNvSpPr txBox="1"/>
          <p:nvPr userDrawn="1"/>
        </p:nvSpPr>
        <p:spPr>
          <a:xfrm>
            <a:off x="299009" y="3470400"/>
            <a:ext cx="5639557" cy="167943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Mazars est un groupe international et intégré spécialisé dans l’audit, la fiscalité et le conseil ainsi que dans les services comptables et juridiques*. Présents dans plus de 90 pays et territoires, nous nous appuyons sur l’expertise de nos 40 400 professionnels – 24 400 au sein de notre partnership intégré et 16 000 au sein de « Mazars North America Alliance » – pour accompagner les entreprises de toutes tailles à chaque étape de leur développement.</a:t>
            </a: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*dans les pays dans lesquels les lois en vigueur l’autorisent</a:t>
            </a: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180975" indent="-180975" algn="l">
              <a:buFont typeface="Arial" panose="020B0604020202020204" pitchFamily="34" charset="0"/>
              <a:buChar char="•"/>
            </a:pPr>
            <a:endParaRPr lang="en-US" sz="1400" spc="4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BE81B9-4DF2-4279-9CD4-B1BD4E34460E}"/>
              </a:ext>
            </a:extLst>
          </p:cNvPr>
          <p:cNvSpPr txBox="1"/>
          <p:nvPr userDrawn="1"/>
        </p:nvSpPr>
        <p:spPr>
          <a:xfrm>
            <a:off x="298361" y="5325804"/>
            <a:ext cx="5648942" cy="27463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www.mazars.fr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5582BC9-6E2D-4E84-8E75-53C9B94DAB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905000"/>
            <a:ext cx="5648942" cy="129347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Address</a:t>
            </a:r>
          </a:p>
        </p:txBody>
      </p:sp>
      <p:sp>
        <p:nvSpPr>
          <p:cNvPr id="15" name="Text Placeholder 31">
            <a:extLst>
              <a:ext uri="{FF2B5EF4-FFF2-40B4-BE49-F238E27FC236}">
                <a16:creationId xmlns:a16="http://schemas.microsoft.com/office/drawing/2014/main" id="{8CCC5E8C-D412-4B06-80B6-23DEAC05D21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800" y="4299740"/>
            <a:ext cx="5646738" cy="714375"/>
          </a:xfrm>
        </p:spPr>
        <p:txBody>
          <a:bodyPr/>
          <a:lstStyle>
            <a:lvl1pPr marL="0" indent="0" defTabSz="449263">
              <a:buNone/>
              <a:defRPr sz="800">
                <a:solidFill>
                  <a:schemeClr val="bg1"/>
                </a:solidFill>
              </a:defRPr>
            </a:lvl1pPr>
            <a:lvl2pPr marL="0" indent="0" defTabSz="449263">
              <a:buNone/>
              <a:defRPr sz="800">
                <a:solidFill>
                  <a:schemeClr val="bg1"/>
                </a:solidFill>
              </a:defRPr>
            </a:lvl2pPr>
            <a:lvl3pPr marL="0" indent="0" defTabSz="449263">
              <a:buNone/>
              <a:defRPr sz="800">
                <a:solidFill>
                  <a:schemeClr val="bg1"/>
                </a:solidFill>
              </a:defRPr>
            </a:lvl3pPr>
            <a:lvl4pPr marL="0" indent="0" defTabSz="449263">
              <a:buNone/>
              <a:defRPr sz="800">
                <a:solidFill>
                  <a:schemeClr val="bg1"/>
                </a:solidFill>
              </a:defRPr>
            </a:lvl4pPr>
            <a:lvl5pPr marL="0" indent="0" defTabSz="449263">
              <a:buNone/>
              <a:defRPr sz="800">
                <a:solidFill>
                  <a:schemeClr val="bg1"/>
                </a:solidFill>
              </a:defRPr>
            </a:lvl5pPr>
          </a:lstStyle>
          <a:p>
            <a:r>
              <a:rPr lang="en-GB" err="1"/>
              <a:t>Ajouter</a:t>
            </a:r>
            <a:r>
              <a:rPr lang="en-GB"/>
              <a:t> des mentions </a:t>
            </a:r>
            <a:r>
              <a:rPr lang="en-GB" err="1"/>
              <a:t>légales</a:t>
            </a:r>
            <a:r>
              <a:rPr lang="en-GB"/>
              <a:t> (OPTIONNEL)</a:t>
            </a:r>
          </a:p>
        </p:txBody>
      </p:sp>
    </p:spTree>
    <p:extLst>
      <p:ext uri="{BB962C8B-B14F-4D97-AF65-F5344CB8AC3E}">
        <p14:creationId xmlns:p14="http://schemas.microsoft.com/office/powerpoint/2010/main" val="24919936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atic contact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06F28D-75C7-4A1F-9018-4FE2D7E4EC44}"/>
              </a:ext>
            </a:extLst>
          </p:cNvPr>
          <p:cNvSpPr/>
          <p:nvPr userDrawn="1"/>
        </p:nvSpPr>
        <p:spPr>
          <a:xfrm>
            <a:off x="0" y="6057900"/>
            <a:ext cx="12192000" cy="8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drawing, clock, meter&#10;&#10;Description automatically generated">
            <a:extLst>
              <a:ext uri="{FF2B5EF4-FFF2-40B4-BE49-F238E27FC236}">
                <a16:creationId xmlns:a16="http://schemas.microsoft.com/office/drawing/2014/main" id="{54AA77A3-6F55-4294-9684-BA8D1D3CA9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361" y="6362698"/>
            <a:ext cx="1374870" cy="217575"/>
          </a:xfrm>
          <a:prstGeom prst="rect">
            <a:avLst/>
          </a:prstGeom>
        </p:spPr>
      </p:pic>
      <p:sp>
        <p:nvSpPr>
          <p:cNvPr id="28" name="Date Placeholder 27">
            <a:extLst>
              <a:ext uri="{FF2B5EF4-FFF2-40B4-BE49-F238E27FC236}">
                <a16:creationId xmlns:a16="http://schemas.microsoft.com/office/drawing/2014/main" id="{EA593AB5-DFA0-4A29-80E7-B466D7EC108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9F1348F3-D1DB-4B22-82F2-A286FDC2EEA4}" type="datetime3">
              <a:rPr lang="en-US" smtClean="0"/>
              <a:t>28 March 2023</a:t>
            </a:fld>
            <a:endParaRPr lang="en-US"/>
          </a:p>
        </p:txBody>
      </p: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84603E45-0675-4AE4-9114-0BBB8D3F691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362248D-727D-4AB0-8B4D-161A0464111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8E6C2-E380-4493-BB73-10B7FF458998}"/>
              </a:ext>
            </a:extLst>
          </p:cNvPr>
          <p:cNvSpPr txBox="1"/>
          <p:nvPr userDrawn="1"/>
        </p:nvSpPr>
        <p:spPr>
          <a:xfrm>
            <a:off x="298361" y="5645119"/>
            <a:ext cx="2490603" cy="21544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800" spc="40">
                <a:solidFill>
                  <a:schemeClr val="bg1"/>
                </a:solidFill>
              </a:rPr>
              <a:t>© Mazars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789DEF-0D5E-454D-B872-C9C4F92748E7}"/>
              </a:ext>
            </a:extLst>
          </p:cNvPr>
          <p:cNvSpPr txBox="1"/>
          <p:nvPr userDrawn="1"/>
        </p:nvSpPr>
        <p:spPr>
          <a:xfrm>
            <a:off x="304800" y="306218"/>
            <a:ext cx="564894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2400" spc="40">
                <a:solidFill>
                  <a:schemeClr val="bg1"/>
                </a:solidFill>
              </a:rPr>
              <a:t>Contact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5F7734-8643-47C3-9380-13EA914B56BA}"/>
              </a:ext>
            </a:extLst>
          </p:cNvPr>
          <p:cNvSpPr txBox="1"/>
          <p:nvPr userDrawn="1"/>
        </p:nvSpPr>
        <p:spPr>
          <a:xfrm>
            <a:off x="6248400" y="306218"/>
            <a:ext cx="564894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2400" spc="40">
                <a:solidFill>
                  <a:schemeClr val="bg1"/>
                </a:solidFill>
              </a:rPr>
              <a:t>Follow us: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26134E-C767-4CEC-A972-4736C68BDE81}"/>
              </a:ext>
            </a:extLst>
          </p:cNvPr>
          <p:cNvSpPr txBox="1"/>
          <p:nvPr userDrawn="1"/>
        </p:nvSpPr>
        <p:spPr>
          <a:xfrm>
            <a:off x="6238257" y="1570839"/>
            <a:ext cx="5648942" cy="3005163"/>
          </a:xfrm>
          <a:prstGeom prst="rect">
            <a:avLst/>
          </a:prstGeom>
          <a:noFill/>
        </p:spPr>
        <p:txBody>
          <a:bodyPr wrap="square" lIns="0" tIns="72000" rIns="0" bIns="72000" rtlCol="0">
            <a:spAutoFit/>
          </a:bodyPr>
          <a:lstStyle/>
          <a:p>
            <a:pPr marL="0" indent="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spc="40">
                <a:solidFill>
                  <a:schemeClr val="bg1"/>
                </a:solidFill>
              </a:rPr>
              <a:t>LinkedIn:</a:t>
            </a:r>
          </a:p>
          <a:p>
            <a:pPr marL="0" indent="0" algn="l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spc="40">
                <a:solidFill>
                  <a:schemeClr val="bg1"/>
                </a:solidFill>
              </a:rPr>
              <a:t>www.linkedin.com/company/Mazars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Twitter: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www.twitter.com/MazarsGroup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Facebook: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www.facebook.com/MazarsGroup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Instagram: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www.instagram.com/MazarsGroup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400" b="1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WeChat: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1400" b="0" kern="1200" spc="4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ID: Mazars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sz="1400" b="1" spc="4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5AA9AF-F0CC-4166-B24A-B16C1DC926E0}"/>
              </a:ext>
            </a:extLst>
          </p:cNvPr>
          <p:cNvSpPr txBox="1"/>
          <p:nvPr userDrawn="1"/>
        </p:nvSpPr>
        <p:spPr>
          <a:xfrm>
            <a:off x="303071" y="1570839"/>
            <a:ext cx="5648942" cy="367005"/>
          </a:xfrm>
          <a:prstGeom prst="rect">
            <a:avLst/>
          </a:prstGeom>
          <a:noFill/>
        </p:spPr>
        <p:txBody>
          <a:bodyPr wrap="square" lIns="0" tIns="72000" rIns="0" bIns="72000" rtlCol="0">
            <a:spAutoFit/>
          </a:bodyPr>
          <a:lstStyle/>
          <a:p>
            <a:pPr marL="0" indent="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600" b="1" spc="40">
                <a:solidFill>
                  <a:schemeClr val="bg1"/>
                </a:solidFill>
              </a:rPr>
              <a:t>Mazars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CC53F-9D9F-4987-8DBE-7AA0E096486D}"/>
              </a:ext>
            </a:extLst>
          </p:cNvPr>
          <p:cNvSpPr txBox="1"/>
          <p:nvPr userDrawn="1"/>
        </p:nvSpPr>
        <p:spPr>
          <a:xfrm>
            <a:off x="299009" y="3470400"/>
            <a:ext cx="5639557" cy="167943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Mazars is an internationally integrated partnership, specialising in audit, accountancy, advisory, tax and legal services*. Operating in over 90 countries and territories around the world, we draw on the expertise of 40,400 professionals – 24,400 in Mazars’ integrated partnership and 16,000 via the Mazars North America Alliance – to assist clients of all sizes at every stage in their development.</a:t>
            </a: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*where permitted under applicable country laws.</a:t>
            </a: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4492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180975" indent="-180975" algn="l">
              <a:buFont typeface="Arial" panose="020B0604020202020204" pitchFamily="34" charset="0"/>
              <a:buChar char="•"/>
            </a:pPr>
            <a:endParaRPr lang="en-US" sz="1400" spc="4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BE81B9-4DF2-4279-9CD4-B1BD4E34460E}"/>
              </a:ext>
            </a:extLst>
          </p:cNvPr>
          <p:cNvSpPr txBox="1"/>
          <p:nvPr userDrawn="1"/>
        </p:nvSpPr>
        <p:spPr>
          <a:xfrm>
            <a:off x="298361" y="5325804"/>
            <a:ext cx="5648942" cy="27463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www.mazars.com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5582BC9-6E2D-4E84-8E75-53C9B94DAB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905000"/>
            <a:ext cx="5648942" cy="129347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Address</a:t>
            </a:r>
          </a:p>
        </p:txBody>
      </p:sp>
      <p:sp>
        <p:nvSpPr>
          <p:cNvPr id="15" name="Text Placeholder 31">
            <a:extLst>
              <a:ext uri="{FF2B5EF4-FFF2-40B4-BE49-F238E27FC236}">
                <a16:creationId xmlns:a16="http://schemas.microsoft.com/office/drawing/2014/main" id="{8CCC5E8C-D412-4B06-80B6-23DEAC05D21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800" y="4299740"/>
            <a:ext cx="5646738" cy="714375"/>
          </a:xfrm>
        </p:spPr>
        <p:txBody>
          <a:bodyPr/>
          <a:lstStyle>
            <a:lvl1pPr marL="0" indent="0" defTabSz="449263">
              <a:buNone/>
              <a:defRPr sz="800">
                <a:solidFill>
                  <a:schemeClr val="bg1"/>
                </a:solidFill>
              </a:defRPr>
            </a:lvl1pPr>
            <a:lvl2pPr marL="0" indent="0" defTabSz="449263">
              <a:buNone/>
              <a:defRPr sz="800">
                <a:solidFill>
                  <a:schemeClr val="bg1"/>
                </a:solidFill>
              </a:defRPr>
            </a:lvl2pPr>
            <a:lvl3pPr marL="0" indent="0" defTabSz="449263">
              <a:buNone/>
              <a:defRPr sz="800">
                <a:solidFill>
                  <a:schemeClr val="bg1"/>
                </a:solidFill>
              </a:defRPr>
            </a:lvl3pPr>
            <a:lvl4pPr marL="0" indent="0" defTabSz="449263">
              <a:buNone/>
              <a:defRPr sz="800">
                <a:solidFill>
                  <a:schemeClr val="bg1"/>
                </a:solidFill>
              </a:defRPr>
            </a:lvl4pPr>
            <a:lvl5pPr marL="0" indent="0" defTabSz="449263">
              <a:buNone/>
              <a:defRPr sz="800">
                <a:solidFill>
                  <a:schemeClr val="bg1"/>
                </a:solidFill>
              </a:defRPr>
            </a:lvl5pPr>
          </a:lstStyle>
          <a:p>
            <a:r>
              <a:rPr lang="en-GB"/>
              <a:t>Add disclaimer here (optional)</a:t>
            </a:r>
          </a:p>
        </p:txBody>
      </p:sp>
    </p:spTree>
    <p:extLst>
      <p:ext uri="{BB962C8B-B14F-4D97-AF65-F5344CB8AC3E}">
        <p14:creationId xmlns:p14="http://schemas.microsoft.com/office/powerpoint/2010/main" val="36576172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itable contacts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06F28D-75C7-4A1F-9018-4FE2D7E4EC44}"/>
              </a:ext>
            </a:extLst>
          </p:cNvPr>
          <p:cNvSpPr/>
          <p:nvPr userDrawn="1"/>
        </p:nvSpPr>
        <p:spPr>
          <a:xfrm>
            <a:off x="0" y="6057900"/>
            <a:ext cx="12192000" cy="8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drawing, clock, meter&#10;&#10;Description automatically generated">
            <a:extLst>
              <a:ext uri="{FF2B5EF4-FFF2-40B4-BE49-F238E27FC236}">
                <a16:creationId xmlns:a16="http://schemas.microsoft.com/office/drawing/2014/main" id="{54AA77A3-6F55-4294-9684-BA8D1D3CA9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361" y="6362698"/>
            <a:ext cx="1374870" cy="217575"/>
          </a:xfrm>
          <a:prstGeom prst="rect">
            <a:avLst/>
          </a:prstGeom>
        </p:spPr>
      </p:pic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9D39A555-5A16-4E80-B592-BA5F8D203A3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99010" y="5326122"/>
            <a:ext cx="5639557" cy="274638"/>
          </a:xfrm>
        </p:spPr>
        <p:txBody>
          <a:bodyPr tIns="0" bIns="0"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179388" indent="0">
              <a:buNone/>
              <a:defRPr b="1">
                <a:solidFill>
                  <a:schemeClr val="bg1"/>
                </a:solidFill>
              </a:defRPr>
            </a:lvl2pPr>
            <a:lvl3pPr marL="360363" indent="0">
              <a:buNone/>
              <a:defRPr b="1">
                <a:solidFill>
                  <a:schemeClr val="bg1"/>
                </a:solidFill>
              </a:defRPr>
            </a:lvl3pPr>
            <a:lvl4pPr marL="533400" indent="0">
              <a:buNone/>
              <a:defRPr b="1">
                <a:solidFill>
                  <a:schemeClr val="bg1"/>
                </a:solidFill>
              </a:defRPr>
            </a:lvl4pPr>
            <a:lvl5pPr marL="714375" indent="0"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www.mazars.com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529313B-462E-4DEC-8F97-2654C32102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799" y="325438"/>
            <a:ext cx="5634038" cy="338137"/>
          </a:xfrm>
        </p:spPr>
        <p:txBody>
          <a:bodyPr anchor="ctr"/>
          <a:lstStyle>
            <a:lvl1pPr>
              <a:buNone/>
              <a:defRPr sz="2400">
                <a:solidFill>
                  <a:schemeClr val="bg1"/>
                </a:solidFill>
              </a:defRPr>
            </a:lvl1pPr>
            <a:lvl2pPr>
              <a:buNone/>
              <a:defRPr sz="2400">
                <a:solidFill>
                  <a:schemeClr val="bg1"/>
                </a:solidFill>
              </a:defRPr>
            </a:lvl2pPr>
            <a:lvl3pPr>
              <a:buNone/>
              <a:defRPr sz="24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bg1"/>
                </a:solidFill>
              </a:defRPr>
            </a:lvl4pPr>
            <a:lvl5pPr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Contact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38ABC7B-223B-4585-9445-C8EEF03331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799" y="1560890"/>
            <a:ext cx="5648943" cy="338137"/>
          </a:xfrm>
        </p:spPr>
        <p:txBody>
          <a:bodyPr/>
          <a:lstStyle>
            <a:lvl1pPr>
              <a:buNone/>
              <a:defRPr sz="1600" b="1">
                <a:solidFill>
                  <a:schemeClr val="bg1"/>
                </a:solidFill>
              </a:defRPr>
            </a:lvl1pPr>
            <a:lvl2pPr>
              <a:buNone/>
              <a:defRPr sz="1600" b="1">
                <a:solidFill>
                  <a:schemeClr val="bg1"/>
                </a:solidFill>
              </a:defRPr>
            </a:lvl2pPr>
            <a:lvl3pPr>
              <a:buNone/>
              <a:defRPr sz="1600" b="1">
                <a:solidFill>
                  <a:schemeClr val="bg1"/>
                </a:solidFill>
              </a:defRPr>
            </a:lvl3pPr>
            <a:lvl4pPr>
              <a:buNone/>
              <a:defRPr sz="1600" b="1">
                <a:solidFill>
                  <a:schemeClr val="bg1"/>
                </a:solidFill>
              </a:defRPr>
            </a:lvl4pPr>
            <a:lvl5pPr>
              <a:buNone/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Mazars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50BB82-E1D4-4EA2-A385-A971FA2A95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905000"/>
            <a:ext cx="5648942" cy="129347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Address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1C82B64D-D4CA-4747-A122-466478F2D3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8951" y="325438"/>
            <a:ext cx="5634038" cy="338137"/>
          </a:xfrm>
        </p:spPr>
        <p:txBody>
          <a:bodyPr anchor="ctr"/>
          <a:lstStyle>
            <a:lvl1pPr>
              <a:buNone/>
              <a:defRPr sz="2400">
                <a:solidFill>
                  <a:schemeClr val="bg1"/>
                </a:solidFill>
              </a:defRPr>
            </a:lvl1pPr>
            <a:lvl2pPr>
              <a:buNone/>
              <a:defRPr sz="2400">
                <a:solidFill>
                  <a:schemeClr val="bg1"/>
                </a:solidFill>
              </a:defRPr>
            </a:lvl2pPr>
            <a:lvl3pPr>
              <a:buNone/>
              <a:defRPr sz="24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bg1"/>
                </a:solidFill>
              </a:defRPr>
            </a:lvl4pPr>
            <a:lvl5pPr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Follow us:</a:t>
            </a:r>
          </a:p>
        </p:txBody>
      </p:sp>
      <p:sp>
        <p:nvSpPr>
          <p:cNvPr id="28" name="Date Placeholder 27">
            <a:extLst>
              <a:ext uri="{FF2B5EF4-FFF2-40B4-BE49-F238E27FC236}">
                <a16:creationId xmlns:a16="http://schemas.microsoft.com/office/drawing/2014/main" id="{EA593AB5-DFA0-4A29-80E7-B466D7EC108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9F1348F3-D1DB-4B22-82F2-A286FDC2EEA4}" type="datetime3">
              <a:rPr lang="en-US" smtClean="0"/>
              <a:t>28 March 2023</a:t>
            </a:fld>
            <a:endParaRPr lang="en-US"/>
          </a:p>
        </p:txBody>
      </p: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84603E45-0675-4AE4-9114-0BBB8D3F691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362248D-727D-4AB0-8B4D-161A0464111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5A3CE5B3-E827-47A0-B896-4C9186AB8A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4800" y="3470400"/>
            <a:ext cx="5646738" cy="714375"/>
          </a:xfrm>
        </p:spPr>
        <p:txBody>
          <a:bodyPr/>
          <a:lstStyle>
            <a:lvl1pPr marL="0" indent="0" defTabSz="449263">
              <a:buNone/>
              <a:defRPr sz="800">
                <a:solidFill>
                  <a:schemeClr val="bg1"/>
                </a:solidFill>
              </a:defRPr>
            </a:lvl1pPr>
            <a:lvl2pPr marL="0" indent="0" defTabSz="449263">
              <a:buNone/>
              <a:defRPr sz="800">
                <a:solidFill>
                  <a:schemeClr val="bg1"/>
                </a:solidFill>
              </a:defRPr>
            </a:lvl2pPr>
            <a:lvl3pPr marL="0" indent="0" defTabSz="449263">
              <a:buNone/>
              <a:defRPr sz="800">
                <a:solidFill>
                  <a:schemeClr val="bg1"/>
                </a:solidFill>
              </a:defRPr>
            </a:lvl3pPr>
            <a:lvl4pPr marL="0" indent="0" defTabSz="449263">
              <a:buNone/>
              <a:defRPr sz="800">
                <a:solidFill>
                  <a:schemeClr val="bg1"/>
                </a:solidFill>
              </a:defRPr>
            </a:lvl4pPr>
            <a:lvl5pPr marL="0" indent="0" defTabSz="449263">
              <a:buNone/>
              <a:defRPr sz="800">
                <a:solidFill>
                  <a:schemeClr val="bg1"/>
                </a:solidFill>
              </a:defRPr>
            </a:lvl5pPr>
          </a:lstStyle>
          <a:p>
            <a:r>
              <a:rPr lang="en-GB"/>
              <a:t>Add boilerplate here (see GBH&gt;Presenting Mazars for the latest version (updated annually in January)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844D506-5477-482E-90FC-A2EC760CD8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48400" y="1560890"/>
            <a:ext cx="5634038" cy="3040063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300"/>
              </a:spcAft>
              <a:buNone/>
              <a:defRPr b="0">
                <a:solidFill>
                  <a:schemeClr val="bg1"/>
                </a:solidFill>
              </a:defRPr>
            </a:lvl2pPr>
            <a:lvl3pPr marL="0" indent="0">
              <a:buNone/>
              <a:defRPr b="0">
                <a:solidFill>
                  <a:schemeClr val="bg1"/>
                </a:solidFill>
              </a:defRPr>
            </a:lvl3pPr>
            <a:lvl4pPr marL="0" indent="1588">
              <a:buNone/>
              <a:defRPr b="0">
                <a:solidFill>
                  <a:schemeClr val="bg1"/>
                </a:solidFill>
              </a:defRPr>
            </a:lvl4pPr>
            <a:lvl5pPr marL="0" indent="0"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social media links here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8E6C2-E380-4493-BB73-10B7FF458998}"/>
              </a:ext>
            </a:extLst>
          </p:cNvPr>
          <p:cNvSpPr txBox="1"/>
          <p:nvPr userDrawn="1"/>
        </p:nvSpPr>
        <p:spPr>
          <a:xfrm>
            <a:off x="298361" y="5645119"/>
            <a:ext cx="2490603" cy="21544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sz="800" spc="40">
                <a:solidFill>
                  <a:schemeClr val="bg1"/>
                </a:solidFill>
              </a:rPr>
              <a:t>© Mazars 2020</a:t>
            </a:r>
          </a:p>
        </p:txBody>
      </p:sp>
      <p:sp>
        <p:nvSpPr>
          <p:cNvPr id="16" name="Text Placeholder 31">
            <a:extLst>
              <a:ext uri="{FF2B5EF4-FFF2-40B4-BE49-F238E27FC236}">
                <a16:creationId xmlns:a16="http://schemas.microsoft.com/office/drawing/2014/main" id="{7BE62CE9-7F6B-4EA3-BF27-92E9F24A1FA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800" y="4299740"/>
            <a:ext cx="5646738" cy="714375"/>
          </a:xfrm>
        </p:spPr>
        <p:txBody>
          <a:bodyPr/>
          <a:lstStyle>
            <a:lvl1pPr marL="0" indent="0" defTabSz="449263">
              <a:buNone/>
              <a:defRPr sz="800">
                <a:solidFill>
                  <a:schemeClr val="bg1"/>
                </a:solidFill>
              </a:defRPr>
            </a:lvl1pPr>
            <a:lvl2pPr marL="0" indent="0" defTabSz="449263">
              <a:buNone/>
              <a:defRPr sz="800">
                <a:solidFill>
                  <a:schemeClr val="bg1"/>
                </a:solidFill>
              </a:defRPr>
            </a:lvl2pPr>
            <a:lvl3pPr marL="0" indent="0" defTabSz="449263">
              <a:buNone/>
              <a:defRPr sz="800">
                <a:solidFill>
                  <a:schemeClr val="bg1"/>
                </a:solidFill>
              </a:defRPr>
            </a:lvl3pPr>
            <a:lvl4pPr marL="0" indent="0" defTabSz="449263">
              <a:buNone/>
              <a:defRPr sz="800">
                <a:solidFill>
                  <a:schemeClr val="bg1"/>
                </a:solidFill>
              </a:defRPr>
            </a:lvl4pPr>
            <a:lvl5pPr marL="0" indent="0" defTabSz="449263">
              <a:buNone/>
              <a:defRPr sz="800">
                <a:solidFill>
                  <a:schemeClr val="bg1"/>
                </a:solidFill>
              </a:defRPr>
            </a:lvl5pPr>
          </a:lstStyle>
          <a:p>
            <a:r>
              <a:rPr lang="en-GB"/>
              <a:t>Add disclaimer here (optional)</a:t>
            </a:r>
          </a:p>
        </p:txBody>
      </p:sp>
    </p:spTree>
    <p:extLst>
      <p:ext uri="{BB962C8B-B14F-4D97-AF65-F5344CB8AC3E}">
        <p14:creationId xmlns:p14="http://schemas.microsoft.com/office/powerpoint/2010/main" val="10082242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86259" y="304800"/>
            <a:ext cx="2201900" cy="1911327"/>
          </a:xfrm>
          <a:prstGeom prst="rect">
            <a:avLst/>
          </a:prstGeom>
        </p:spPr>
      </p:pic>
      <p:sp>
        <p:nvSpPr>
          <p:cNvPr id="8" name="Text Placeholder 24">
            <a:extLst>
              <a:ext uri="{FF2B5EF4-FFF2-40B4-BE49-F238E27FC236}">
                <a16:creationId xmlns:a16="http://schemas.microsoft.com/office/drawing/2014/main" id="{BB6C793C-2A2F-5C46-AFA5-BEE0A075E2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626B40-B4E8-B645-94B5-7819339718C8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4B323-E0E5-4788-A9F4-ACD08B810DD7}"/>
              </a:ext>
            </a:extLst>
          </p:cNvPr>
          <p:cNvSpPr txBox="1"/>
          <p:nvPr userDrawn="1"/>
        </p:nvSpPr>
        <p:spPr>
          <a:xfrm>
            <a:off x="303841" y="1571295"/>
            <a:ext cx="5646738" cy="360000"/>
          </a:xfrm>
          <a:prstGeom prst="rect">
            <a:avLst/>
          </a:prstGeom>
        </p:spPr>
        <p:txBody>
          <a:bodyPr vert="horz" lIns="0" tIns="0" rIns="0" bIns="72000" rtlCol="0">
            <a:noAutofit/>
          </a:bodyPr>
          <a:lstStyle>
            <a:lvl1pPr marR="0" lvl="0" indent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40">
                <a:solidFill>
                  <a:schemeClr val="bg1"/>
                </a:solidFill>
              </a:defRPr>
            </a:lvl1pPr>
            <a:lvl2pPr marL="360363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/>
            </a:lvl2pPr>
            <a:lvl3pPr marL="541338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</a:lvl3pPr>
            <a:lvl4pPr marL="714375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/>
            </a:lvl4pPr>
            <a:lvl5pPr marL="895350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/>
            </a:lvl5pPr>
            <a:lvl6pPr marL="1074738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/>
            </a:lvl6pPr>
            <a:lvl7pPr marL="1255713" indent="-18097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endParaRPr lang="en-GB"/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D988B71F-F8C8-45CD-A22A-2F0281C11C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01: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DBC6BB3-6074-4E00-B784-42E7184943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3394719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E070D46-5359-EA42-8EF4-9452600EACB8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D5D871-5634-4741-AF6D-8EF0A5CA08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3704" cy="1912892"/>
          </a:xfrm>
          <a:prstGeom prst="rect">
            <a:avLst/>
          </a:prstGeom>
        </p:spPr>
      </p:pic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61CD5055-548C-0845-845F-4598531EF56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6D587BBA-306B-419D-9FA7-1F6E762DA0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02: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6522A8F-8796-44E3-8ADB-4C370E7BDA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882996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84562-DDAA-45FF-91C6-941FB5F4AE5A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8401"/>
            <a:ext cx="5642613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F9A3C1AA-D5C3-4E47-9CEF-829A5E152F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4486" y="2438401"/>
            <a:ext cx="5642714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95D08A78-3113-F24C-BAFB-5C23B86E96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5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(2 lines max)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66E7F8F3-37A4-6E4B-8E4A-A72C991ED1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42006E61-14FE-EA44-81A4-965FA84E04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FD071-E8FA-4B17-A555-0265F71BA88F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800" y="2786725"/>
            <a:ext cx="564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86F3ADA-B82B-4656-A0A5-57E1B46DA53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38800" y="2786725"/>
            <a:ext cx="564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46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A53B1FC-0CDC-A74E-9D5C-5AEC6A1A6489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E691D427-197D-B144-AE8B-ED3845519C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F8898328-55FE-4429-A444-EC94345E10C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03: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015DFD7-FD4A-40E5-A53C-623596BD51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7075225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A2E12F-1C50-C041-A398-0ABAACC80011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A815217B-D549-3F43-9BA2-2EFB7BF46A9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3ADD06C3-CFFB-4C37-8083-86DDED6170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04: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E94F2F3-4677-4B09-B18A-85234571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95980888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5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0D2222F-C267-984B-BCCE-B7AC8E33C068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BA6B3EF2-9EB5-2047-8EBC-EF7980238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9A9C453A-67E7-49D0-B577-84A41BB7CE9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05: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5A007A8-54EE-4DFF-A30D-596E11B1D8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61504088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6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89BADFA-06D7-804C-BB3E-9FF08519F9B4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9CA0726D-CC67-964B-A9F4-B673A41430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415498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C997B56C-4366-4C16-BEAD-90F8E778CF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06: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DF67BB-D51F-490F-8C44-CD3892DA4A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993927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7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8" y="304801"/>
            <a:ext cx="2205439" cy="190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E5E168-4DC0-DD40-B207-BABE8F0A6405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E554646D-94E8-164F-A160-3973B20720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8946263C-87A5-4302-8839-C0ECDA86E4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07: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8E6FD04-661A-44B7-9548-E5BB17A42CC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06464612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8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B261C28-0AFC-9B4A-AD16-3471C3A0E031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6F23FA79-ABBF-1C45-8994-B975AEFF52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08CDA4AC-C7BF-4B5D-9E60-6982F7FE9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08: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8BF1D22-3336-4F53-8B04-2BDB7EC5B3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3830891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9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3379CDB-3466-6948-8C87-DDDB4909B18F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7C4EF84E-D24D-FE41-8928-1144D0591B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B6AD7843-8055-4996-90AB-1EAAD79C5C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09: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921CEFC-1C7C-4635-B536-77C2A0E80A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57961257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0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BCBC768-05B1-924A-B45E-FC109F543E9F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5880B1BB-0B66-9B46-8403-0F984A2C2F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1EF118AE-8CD2-4FFB-B435-CD077EF9B7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10: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06A4648-1F8E-4D84-AA3A-8658328062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7097341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4BBD920-16A6-264C-BDE9-2C24B2190B2D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C84206AE-697C-FF4A-92C6-5222A40CB8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2053E839-DB24-4834-B38C-7888B3687C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11: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0AC1E84-386B-40B8-9001-3C24412968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9405938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20BF2E-E929-9F45-829A-3AC5FFD89605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1D67074E-8380-9A45-A459-C72678840D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1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20102FD0-B8DC-4255-B4F9-0022EC8E8B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12: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43B031B-09D0-49E5-A445-77BC0C3D448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05114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8E02-CD73-4C67-A5B8-C23FF93E0AD6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400"/>
            <a:ext cx="5642613" cy="334876"/>
          </a:xfrm>
        </p:spPr>
        <p:txBody>
          <a:bodyPr lIns="0" tIns="0" rIns="36576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F9A3C1AA-D5C3-4E47-9CEF-829A5E152F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4486" y="1562400"/>
            <a:ext cx="5642713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66E7F8F3-37A4-6E4B-8E4A-A72C991ED1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42006E61-14FE-EA44-81A4-965FA84E04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4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F08D055-6773-4116-B0B3-EC3534708753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4800" y="1897276"/>
            <a:ext cx="5648400" cy="41618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A74EB1-361E-4B7C-89A0-E694C90B4DF1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38800" y="1897276"/>
            <a:ext cx="5648400" cy="41618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6097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8" y="304801"/>
            <a:ext cx="2205439" cy="190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81E252E-8539-F84D-BED8-C04417BB2034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57F4DFFA-0B79-4A43-BD2E-7D03896684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E15502A0-5C60-422B-A9AE-25D6EAB3C8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13: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1E4C64F-DA33-4657-83F5-5F90636EF0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87733093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BF1A66F-D948-3240-831D-E4B183018AA5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D55E38CF-9ED8-694B-A641-F8667D7F0A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DD78F712-F280-4B79-A750-2A76B549BB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14: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449BF8A-90D8-4621-8A43-19AC40497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07603457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5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4E8893-1D66-B74B-BB2C-F6163E61A553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A618FF17-1306-FC42-BCF8-810C80E5E1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0DB0BE80-9742-40D4-B294-2E25832C8E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15: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4499B19-BFB3-4CF3-AC1A-3527477701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424457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6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8" y="304801"/>
            <a:ext cx="2205439" cy="190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D1EE0F-64D8-7C44-8F1A-3934942402D0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4E756921-7065-F14E-BEF9-3BE9825815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9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52C5B1B3-7611-49B0-A9B6-0624454AEB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16: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35CFBEA-61CB-4BAF-BF80-98E4F51F7C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29595244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7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0E8DF4-917E-A14A-9960-5AACB304A022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55221E8A-0640-1446-94CB-7667188D9F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3841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414B66B2-703E-4AAF-B37C-5E2010E724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17: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3B4F721-04D4-432E-A43A-6B080DD3BA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12567170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8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8" y="304801"/>
            <a:ext cx="2205439" cy="190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D0336B0-4662-3B45-8C82-54FC5CDC3541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A03D6F9E-91E8-C645-8320-31FB89EA0A5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F4783602-3D35-493D-965B-4F8AC1B0DC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18: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E28DF6-D001-48AC-824D-2F9576C241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298152259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9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8" y="304801"/>
            <a:ext cx="2205439" cy="190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6B59E60-762A-5141-9D41-311BC5A39EEB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28F10127-DD25-CF4E-905C-01E7124AD3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72A1181A-457A-43D0-9F7C-77C7FE3981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19: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DFDE622-DBE5-423E-9583-F0AC2C5552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10899115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0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9A8A0B-EC61-014F-8195-3A134756E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6259" y="304800"/>
            <a:ext cx="2201900" cy="191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1CF0619-D967-FF4D-8149-065F221070EB}"/>
              </a:ext>
            </a:extLst>
          </p:cNvPr>
          <p:cNvSpPr/>
          <p:nvPr userDrawn="1"/>
        </p:nvSpPr>
        <p:spPr>
          <a:xfrm>
            <a:off x="0" y="6369968"/>
            <a:ext cx="12242125" cy="488032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35904660-6307-4840-95E0-DD542C6D42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2021942"/>
            <a:ext cx="5646738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Second title 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6230862B-3A4B-4595-9DCC-69F5DC0963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571017"/>
            <a:ext cx="5646737" cy="360000"/>
          </a:xfrm>
        </p:spPr>
        <p:txBody>
          <a:bodyPr lIns="0" tIns="0"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spc="40">
                <a:solidFill>
                  <a:schemeClr val="bg1"/>
                </a:solidFill>
              </a:rPr>
              <a:t>Section 20: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D12D97B-5582-4CA5-8579-2F00297A6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3429000"/>
            <a:ext cx="5646738" cy="2628900"/>
          </a:xfrm>
        </p:spPr>
        <p:txBody>
          <a:bodyPr/>
          <a:lstStyle>
            <a:lvl1pPr>
              <a:buFont typeface="+mj-lt"/>
              <a:buNone/>
              <a:defRPr>
                <a:solidFill>
                  <a:schemeClr val="bg1"/>
                </a:solidFill>
              </a:defRPr>
            </a:lvl1pPr>
            <a:lvl2pPr>
              <a:buFont typeface="+mj-lt"/>
              <a:buNone/>
              <a:defRPr>
                <a:solidFill>
                  <a:schemeClr val="bg1"/>
                </a:solidFill>
              </a:defRPr>
            </a:lvl2pPr>
            <a:lvl3pPr>
              <a:buFont typeface="+mj-lt"/>
              <a:buNone/>
              <a:defRPr>
                <a:solidFill>
                  <a:schemeClr val="bg1"/>
                </a:solidFill>
              </a:defRPr>
            </a:lvl3pPr>
            <a:lvl4pPr>
              <a:buFont typeface="+mj-lt"/>
              <a:buNone/>
              <a:defRPr>
                <a:solidFill>
                  <a:schemeClr val="bg1"/>
                </a:solidFill>
              </a:defRPr>
            </a:lvl4pPr>
            <a:lvl5pPr>
              <a:buFont typeface="+mj-lt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Optional section table of contents [delete if not required]</a:t>
            </a:r>
          </a:p>
        </p:txBody>
      </p:sp>
    </p:spTree>
    <p:extLst>
      <p:ext uri="{BB962C8B-B14F-4D97-AF65-F5344CB8AC3E}">
        <p14:creationId xmlns:p14="http://schemas.microsoft.com/office/powerpoint/2010/main" val="308273929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11A8941F-D6DE-4DEB-8A6D-99A41EEBD8D6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288947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E315E0B8-B637-4B98-9247-3EB22939FB2D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894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74EB-AF6C-4501-A543-CF0B761F755C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2401" y="2438401"/>
            <a:ext cx="3667752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53FC4191-E5F7-D445-AF7B-519CD79225F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04800" y="1565686"/>
            <a:ext cx="5646738" cy="859267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</a:t>
            </a:r>
          </a:p>
          <a:p>
            <a:pPr lvl="0"/>
            <a:r>
              <a:rPr lang="en-US"/>
              <a:t>(2 lines max)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A65A8D6D-2058-7742-9F4E-4390C6BB5A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C6ED087E-B3BA-3A4A-9BA3-7902DD1F23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DBB4A11B-CFEC-0E48-956D-F0D3A47970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58752" y="2438401"/>
            <a:ext cx="3669924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0704604B-4CE9-6F45-A5FE-C577470B4E3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18800" y="2438401"/>
            <a:ext cx="3669924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A570DF7-4766-4FC5-9189-3FB7DE49ADBB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2401" y="2786725"/>
            <a:ext cx="366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162C32C-E727-4868-94B1-66A9EE08CB04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4261363" y="2786725"/>
            <a:ext cx="366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5E0C05-20BD-4F94-A8B6-8006076A2D0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220324" y="2786725"/>
            <a:ext cx="36684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6565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pré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AA0B0DA0-D086-423D-BC4E-6C56C7793C71}"/>
              </a:ext>
            </a:extLst>
          </p:cNvPr>
          <p:cNvSpPr/>
          <p:nvPr userDrawn="1"/>
        </p:nvSpPr>
        <p:spPr>
          <a:xfrm>
            <a:off x="453721" y="652336"/>
            <a:ext cx="11153275" cy="5752585"/>
          </a:xfrm>
          <a:custGeom>
            <a:avLst/>
            <a:gdLst/>
            <a:ahLst/>
            <a:cxnLst/>
            <a:rect l="l" t="t" r="r" b="b"/>
            <a:pathLst>
              <a:path w="9753600" h="6654800">
                <a:moveTo>
                  <a:pt x="0" y="6654800"/>
                </a:moveTo>
                <a:lnTo>
                  <a:pt x="9753600" y="6654800"/>
                </a:lnTo>
                <a:lnTo>
                  <a:pt x="9753600" y="0"/>
                </a:lnTo>
                <a:lnTo>
                  <a:pt x="0" y="0"/>
                </a:lnTo>
                <a:lnTo>
                  <a:pt x="0" y="6654800"/>
                </a:lnTo>
                <a:close/>
              </a:path>
            </a:pathLst>
          </a:custGeom>
          <a:solidFill>
            <a:srgbClr val="F3F3F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DC7ECD0-A613-42FC-A453-F5EE3E36E1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180" y="1034117"/>
            <a:ext cx="2727628" cy="1287977"/>
          </a:xfrm>
          <a:prstGeom prst="rect">
            <a:avLst/>
          </a:prstGeom>
        </p:spPr>
      </p:pic>
      <p:sp>
        <p:nvSpPr>
          <p:cNvPr id="22" name="Titre 1">
            <a:extLst>
              <a:ext uri="{FF2B5EF4-FFF2-40B4-BE49-F238E27FC236}">
                <a16:creationId xmlns:a16="http://schemas.microsoft.com/office/drawing/2014/main" id="{B2194FF4-32C8-4F06-9BC7-D7AD656A5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779" y="3008289"/>
            <a:ext cx="3974430" cy="415498"/>
          </a:xfrm>
        </p:spPr>
        <p:txBody>
          <a:bodyPr>
            <a:normAutofit/>
          </a:bodyPr>
          <a:lstStyle>
            <a:lvl1pPr marL="0" algn="ctr" defTabSz="914400" rtl="0" eaLnBrk="1" latinLnBrk="0" hangingPunct="1">
              <a:defRPr lang="fr-FR" sz="2400" kern="1200" dirty="0">
                <a:solidFill>
                  <a:srgbClr val="000D5E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B4047101-8C5A-4D8C-8127-5F27E16E2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4119" y="4580604"/>
            <a:ext cx="5803761" cy="576957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FontTx/>
              <a:buNone/>
              <a:tabLst>
                <a:tab pos="444500" algn="l"/>
              </a:tabLst>
              <a:defRPr lang="fr-FR" sz="1800" kern="1200" dirty="0">
                <a:solidFill>
                  <a:srgbClr val="000D5E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 baseline="0"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9360830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50A04-F74F-4769-9F6A-B46A3F64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3" y="365125"/>
            <a:ext cx="10655967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352B6F-0A04-4D77-98C1-1351CC315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41338" indent="-541338">
              <a:buFontTx/>
              <a:buBlip>
                <a:blip r:embed="rId2"/>
              </a:buBlip>
              <a:tabLst>
                <a:tab pos="444500" algn="l"/>
              </a:tabLst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A418E827-ED77-479B-A9AB-FF1D382F9B38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452219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73E14EC-5A83-417A-B967-90D492BE3655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custGeom>
            <a:avLst/>
            <a:gdLst/>
            <a:ahLst/>
            <a:cxnLst/>
            <a:rect l="l" t="t" r="r" b="b"/>
            <a:pathLst>
              <a:path w="9753600" h="6654800">
                <a:moveTo>
                  <a:pt x="0" y="6654800"/>
                </a:moveTo>
                <a:lnTo>
                  <a:pt x="9753600" y="6654800"/>
                </a:lnTo>
                <a:lnTo>
                  <a:pt x="9753600" y="0"/>
                </a:lnTo>
                <a:lnTo>
                  <a:pt x="0" y="0"/>
                </a:lnTo>
                <a:lnTo>
                  <a:pt x="0" y="6654800"/>
                </a:lnTo>
                <a:close/>
              </a:path>
            </a:pathLst>
          </a:custGeom>
          <a:solidFill>
            <a:srgbClr val="F3F3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D6EC6EF3-351E-44F4-85E8-AFADE6EF6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3" y="365125"/>
            <a:ext cx="10655967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D9CCC30D-AC2D-4EBC-BF32-89935058B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833" y="1825625"/>
            <a:ext cx="10804356" cy="4351338"/>
          </a:xfrm>
        </p:spPr>
        <p:txBody>
          <a:bodyPr/>
          <a:lstStyle>
            <a:lvl1pPr marL="541338" indent="-541338">
              <a:buFontTx/>
              <a:buBlip>
                <a:blip r:embed="rId2"/>
              </a:buBlip>
              <a:tabLst>
                <a:tab pos="444500" algn="l"/>
              </a:tabLst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DC4756F0-94BA-4451-A391-0541608B4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EB2A58F1-129E-4385-AE59-96AA91D8FF82}" type="datetime1">
              <a:rPr lang="fr-FR" smtClean="0"/>
              <a:t>28/03/2023</a:t>
            </a:fld>
            <a:endParaRPr lang="fr-FR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66708EE3-91FD-4006-8FC3-34FDF6F5E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C0E0D2DA-EB41-4730-89A7-28926A642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52609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50A04-F74F-4769-9F6A-B46A3F64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3" y="365125"/>
            <a:ext cx="10655967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352B6F-0A04-4D77-98C1-1351CC315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41338" indent="-541338">
              <a:buFontTx/>
              <a:buBlip>
                <a:blip r:embed="rId2"/>
              </a:buBlip>
              <a:tabLst>
                <a:tab pos="444500" algn="l"/>
              </a:tabLst>
              <a:defRPr/>
            </a:lvl1pPr>
            <a:lvl2pPr>
              <a:buClr>
                <a:srgbClr val="8E50FC"/>
              </a:buClr>
              <a:defRPr/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BF3EC4D0-4E0A-40A2-8453-68B902337DA1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37996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50A04-F74F-4769-9F6A-B46A3F64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3" y="365125"/>
            <a:ext cx="10655967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352B6F-0A04-4D77-98C1-1351CC315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41338" indent="-541338">
              <a:buFontTx/>
              <a:buBlip>
                <a:blip r:embed="rId2"/>
              </a:buBlip>
              <a:tabLst>
                <a:tab pos="444500" algn="l"/>
              </a:tabLst>
              <a:defRPr/>
            </a:lvl1pPr>
            <a:lvl3pPr>
              <a:defRPr baseline="0"/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2160248C-C137-4B68-8234-370695221201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812840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676B54-1489-4DE5-BE61-91D8DF359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3" y="365125"/>
            <a:ext cx="10780295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C01DEB-5168-4B9F-9ABF-84A6B92670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9863" y="1825625"/>
            <a:ext cx="5309937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2CD87E9-EFDC-446A-BC76-A720E8462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17958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C7044E52-8953-4F07-B9C2-E3CE51B504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9863" y="6488196"/>
            <a:ext cx="2871537" cy="233279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3D81FB7C-0D6F-43BE-9BAC-497705C79037}" type="datetime1">
              <a:rPr lang="fr-FR" smtClean="0"/>
              <a:t>28/03/2023</a:t>
            </a:fld>
            <a:endParaRPr lang="fr-FR"/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92015A32-AD61-47DF-82E8-5D9537438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6621" y="6492875"/>
            <a:ext cx="4251158" cy="236956"/>
          </a:xfrm>
          <a:prstGeom prst="rect">
            <a:avLst/>
          </a:prstGeom>
        </p:spPr>
        <p:txBody>
          <a:bodyPr/>
          <a:lstStyle>
            <a:lvl1pPr algn="ctr"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09D8036C-3A6A-467F-9DC3-36A86D07F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5295" y="6484519"/>
            <a:ext cx="2614863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798652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9A31CC-A069-4262-81FE-E28ADE8A6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DA7140-DEA4-4609-9903-DDB0D3422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6F68C32-FDEE-4BD7-A0E0-3E36B7E81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DB2E30B-DDB2-4645-A85C-62240BE942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0DC8A25-82BD-4A2C-A687-2A4743319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D65F90FA-2B4B-49B0-AA61-73930AC807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8196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5924DD7F-0E8D-4C0A-8BDB-C3A0D6DFFF63}" type="datetime1">
              <a:rPr lang="fr-FR" smtClean="0"/>
              <a:t>28/03/2023</a:t>
            </a:fld>
            <a:endParaRPr lang="fr-FR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825BE64D-BA73-4A71-BEAC-D707572EC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497D027F-8BD4-4DB6-B8B9-23978C83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4519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91072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3C9A6-D677-4467-A856-7CAC9856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3AF1735A-D7F8-408D-8A8E-D337077B3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8196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F74C9797-CB16-4BC7-AE1D-4AA584AFD33E}" type="datetime1">
              <a:rPr lang="fr-FR" smtClean="0"/>
              <a:t>28/03/2023</a:t>
            </a:fld>
            <a:endParaRPr lang="fr-FR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65389814-71CC-40A3-BC12-D8D6ED62D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EC32B8E4-544D-4A49-A57F-6C5EE57918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4519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618488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7D5C4B-B203-423A-83F4-5F8AA5642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80" y="541420"/>
            <a:ext cx="4094245" cy="151597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29A4A6-1BF6-412F-BF92-44BDC50BE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2057399"/>
            <a:ext cx="6331033" cy="425918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50F127-9BF8-43B9-BFD9-45ADCCDE4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780" y="2057399"/>
            <a:ext cx="4094245" cy="42591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de la date 3">
            <a:extLst>
              <a:ext uri="{FF2B5EF4-FFF2-40B4-BE49-F238E27FC236}">
                <a16:creationId xmlns:a16="http://schemas.microsoft.com/office/drawing/2014/main" id="{E1615E90-7091-40FB-8232-30EB7525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7780" y="6488196"/>
            <a:ext cx="2903620" cy="233279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78A25DC2-F1E8-4DFC-84A9-B74A978E373C}" type="datetime1">
              <a:rPr lang="fr-FR" smtClean="0"/>
              <a:t>28/03/2023</a:t>
            </a:fld>
            <a:endParaRPr lang="fr-FR"/>
          </a:p>
        </p:txBody>
      </p:sp>
      <p:sp>
        <p:nvSpPr>
          <p:cNvPr id="10" name="Espace réservé du pied de page 4">
            <a:extLst>
              <a:ext uri="{FF2B5EF4-FFF2-40B4-BE49-F238E27FC236}">
                <a16:creationId xmlns:a16="http://schemas.microsoft.com/office/drawing/2014/main" id="{FEF0F3F8-DCE5-48A0-B31F-A68E9DE8BA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8BC7E066-E40A-4AC9-9506-41B1873FA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4519"/>
            <a:ext cx="2903620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02994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165DD5-AEDA-4685-8197-EC6132941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457200"/>
            <a:ext cx="406216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55E83FF-65A0-4A15-9623-BADF78ABE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29894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1E22858-020D-4E51-B689-28010CA9E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9864" y="2057400"/>
            <a:ext cx="406216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9E2C0665-0F2D-4685-8EE6-FA73848D3E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9863" y="6488196"/>
            <a:ext cx="2871537" cy="233279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5EBC7283-7D6D-4408-AA5A-B4CCE300AC1E}" type="datetime1">
              <a:rPr lang="fr-FR" smtClean="0"/>
              <a:t>28/03/2023</a:t>
            </a:fld>
            <a:endParaRPr lang="fr-FR"/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6B9D3C57-30C8-42FE-ADA1-3812C8CF3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057AB1CB-CE44-4EFB-8226-6409DBFDE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4519"/>
            <a:ext cx="2871536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1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no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58CD0-CDAE-4FDA-8C5D-E71CD092CA7B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A65A8D6D-2058-7742-9F4E-4390C6BB5A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C6ED087E-B3BA-3A4A-9BA3-7902DD1F23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7C298D0D-043C-8043-91D6-570C9D210D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14B233CC-F2DE-1045-925F-3029D684AAB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1800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11AFCD0D-D59C-F14B-9BAF-844AA7877A5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18800" y="1562400"/>
            <a:ext cx="3668400" cy="334876"/>
          </a:xfrm>
        </p:spPr>
        <p:txBody>
          <a:bodyPr lIns="0" tIns="0" rIns="18288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3671EA2-3D92-4992-8E35-94B863A07BC1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302401" y="1897276"/>
            <a:ext cx="3668400" cy="41618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70B0994-2677-4981-B182-133A8CB31F2E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4261363" y="1897276"/>
            <a:ext cx="3668400" cy="41618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950C34C-6AA3-4518-8B93-CBEF07AA274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220324" y="1897276"/>
            <a:ext cx="3668400" cy="41618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4214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F47F0AFD-779A-4641-998F-51006071A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3" y="6467808"/>
            <a:ext cx="2743200" cy="236955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11A8941F-D6DE-4DEB-8A6D-99A41EEBD8D6}" type="datetime1">
              <a:rPr lang="fr-FR" smtClean="0"/>
              <a:t>28/03/2023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4AAE548-EFCD-4CAB-A03B-F645D4A81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D5E0ADEC-0605-45DE-BEBA-562C111F5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58990" y="6484017"/>
            <a:ext cx="2743199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8843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D7C74E95-822B-4749-8F0E-B9F92E5A95D3}"/>
              </a:ext>
            </a:extLst>
          </p:cNvPr>
          <p:cNvSpPr/>
          <p:nvPr userDrawn="1"/>
        </p:nvSpPr>
        <p:spPr>
          <a:xfrm>
            <a:off x="517357" y="539931"/>
            <a:ext cx="11153275" cy="5752585"/>
          </a:xfrm>
          <a:custGeom>
            <a:avLst/>
            <a:gdLst/>
            <a:ahLst/>
            <a:cxnLst/>
            <a:rect l="l" t="t" r="r" b="b"/>
            <a:pathLst>
              <a:path w="9753600" h="6654800">
                <a:moveTo>
                  <a:pt x="0" y="6654800"/>
                </a:moveTo>
                <a:lnTo>
                  <a:pt x="9753600" y="6654800"/>
                </a:lnTo>
                <a:lnTo>
                  <a:pt x="9753600" y="0"/>
                </a:lnTo>
                <a:lnTo>
                  <a:pt x="0" y="0"/>
                </a:lnTo>
                <a:lnTo>
                  <a:pt x="0" y="6654800"/>
                </a:lnTo>
                <a:close/>
              </a:path>
            </a:pathLst>
          </a:custGeom>
          <a:solidFill>
            <a:srgbClr val="000D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Espace réservé du titre 1">
            <a:extLst>
              <a:ext uri="{FF2B5EF4-FFF2-40B4-BE49-F238E27FC236}">
                <a16:creationId xmlns:a16="http://schemas.microsoft.com/office/drawing/2014/main" id="{320F584E-E316-4568-92BF-79D81C873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194" y="27534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 sz="4400" b="1" kern="1200" dirty="0">
                <a:solidFill>
                  <a:schemeClr val="bg1"/>
                </a:solidFill>
                <a:latin typeface="Sen" pitchFamily="2" charset="0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5742015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B22AB71D-718C-42B5-9F33-1E95196B4677}"/>
              </a:ext>
            </a:extLst>
          </p:cNvPr>
          <p:cNvSpPr/>
          <p:nvPr userDrawn="1"/>
        </p:nvSpPr>
        <p:spPr>
          <a:xfrm>
            <a:off x="3598174" y="0"/>
            <a:ext cx="8593826" cy="6858000"/>
          </a:xfrm>
          <a:custGeom>
            <a:avLst/>
            <a:gdLst/>
            <a:ahLst/>
            <a:cxnLst/>
            <a:rect l="l" t="t" r="r" b="b"/>
            <a:pathLst>
              <a:path w="9753600" h="6654800">
                <a:moveTo>
                  <a:pt x="0" y="6654800"/>
                </a:moveTo>
                <a:lnTo>
                  <a:pt x="9753600" y="6654800"/>
                </a:lnTo>
                <a:lnTo>
                  <a:pt x="9753600" y="0"/>
                </a:lnTo>
                <a:lnTo>
                  <a:pt x="0" y="0"/>
                </a:lnTo>
                <a:lnTo>
                  <a:pt x="0" y="6654800"/>
                </a:lnTo>
                <a:close/>
              </a:path>
            </a:pathLst>
          </a:custGeom>
          <a:solidFill>
            <a:srgbClr val="F3F3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F3F560A-7516-48F3-AC2D-F352504C22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3110" y="535624"/>
            <a:ext cx="2743200" cy="1600200"/>
          </a:xfrm>
        </p:spPr>
        <p:txBody>
          <a:bodyPr anchor="b">
            <a:normAutofit/>
          </a:bodyPr>
          <a:lstStyle>
            <a:lvl1pPr marL="11516" algn="l" defTabSz="914400" rtl="0" eaLnBrk="1" latinLnBrk="0" hangingPunct="1">
              <a:spcBef>
                <a:spcPts val="91"/>
              </a:spcBef>
              <a:defRPr lang="fr-FR" sz="2000" kern="1200" spc="-9" dirty="0">
                <a:solidFill>
                  <a:srgbClr val="282827"/>
                </a:solidFill>
                <a:latin typeface="Sen"/>
                <a:ea typeface="+mn-ea"/>
                <a:cs typeface="Sen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12733C95-E457-45FE-A856-EFF1CA2E66D5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13110" y="2135824"/>
            <a:ext cx="2743200" cy="4180755"/>
          </a:xfrm>
        </p:spPr>
        <p:txBody>
          <a:bodyPr>
            <a:normAutofit/>
          </a:bodyPr>
          <a:lstStyle>
            <a:lvl1pPr marL="11516" marR="4607" indent="0" algn="l" defTabSz="914400" rtl="0" eaLnBrk="1" latinLnBrk="0" hangingPunct="1">
              <a:lnSpc>
                <a:spcPct val="125000"/>
              </a:lnSpc>
              <a:spcBef>
                <a:spcPts val="5"/>
              </a:spcBef>
              <a:buNone/>
              <a:defRPr lang="fr-FR" sz="1200" kern="1200" spc="-5" dirty="0">
                <a:solidFill>
                  <a:srgbClr val="282827"/>
                </a:solidFill>
                <a:latin typeface="Sen"/>
                <a:ea typeface="+mn-ea"/>
                <a:cs typeface="Sen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6356990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blanc&#10;&#10;Description générée automatiquement">
            <a:extLst>
              <a:ext uri="{FF2B5EF4-FFF2-40B4-BE49-F238E27FC236}">
                <a16:creationId xmlns:a16="http://schemas.microsoft.com/office/drawing/2014/main" id="{0FF2EDAF-AA09-416A-BEF9-2F36A655FE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" t="11910" r="-14" b="11107"/>
          <a:stretch/>
        </p:blipFill>
        <p:spPr>
          <a:xfrm>
            <a:off x="522458" y="505326"/>
            <a:ext cx="11127465" cy="575109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239CC5F5-152A-4EA5-9B99-EF50601DD8B7}"/>
              </a:ext>
            </a:extLst>
          </p:cNvPr>
          <p:cNvSpPr txBox="1"/>
          <p:nvPr userDrawn="1"/>
        </p:nvSpPr>
        <p:spPr>
          <a:xfrm>
            <a:off x="7900573" y="5036520"/>
            <a:ext cx="306805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b="1">
                <a:solidFill>
                  <a:srgbClr val="8E50FC"/>
                </a:solidFill>
              </a:rPr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08358681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u Titre Gauch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78A69-98E6-45AF-9A18-390C8ACFB90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b="0" i="0" u="none" strike="noStrike" baseline="0">
              <a:latin typeface="Times New Roman" panose="02020603050405020304" pitchFamily="18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D7CBD10-C0AD-4095-A79D-C8E489C02507}"/>
              </a:ext>
            </a:extLst>
          </p:cNvPr>
          <p:cNvSpPr txBox="1"/>
          <p:nvPr userDrawn="1"/>
        </p:nvSpPr>
        <p:spPr>
          <a:xfrm>
            <a:off x="3050275" y="3254570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sz="1800" b="0" i="0" u="none" strike="noStrike" baseline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70196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03882FA-BFE9-4B2B-855C-98764645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0831A-C78C-433E-883F-ACA3E729B92D}" type="datetimeFigureOut">
              <a:rPr lang="fr-FR" smtClean="0"/>
              <a:t>28/03/2023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1E4B7D9-C12D-443D-8D5E-B2F077F84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862056-CBA6-47A3-B155-04CA7D88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212F5-FB92-438F-B131-58D6A0E19B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171046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AA0B0DA0-D086-423D-BC4E-6C56C7793C71}"/>
              </a:ext>
            </a:extLst>
          </p:cNvPr>
          <p:cNvSpPr/>
          <p:nvPr userDrawn="1"/>
        </p:nvSpPr>
        <p:spPr>
          <a:xfrm>
            <a:off x="517357" y="539931"/>
            <a:ext cx="11153275" cy="5752585"/>
          </a:xfrm>
          <a:custGeom>
            <a:avLst/>
            <a:gdLst/>
            <a:ahLst/>
            <a:cxnLst/>
            <a:rect l="l" t="t" r="r" b="b"/>
            <a:pathLst>
              <a:path w="9753600" h="6654800">
                <a:moveTo>
                  <a:pt x="0" y="6654800"/>
                </a:moveTo>
                <a:lnTo>
                  <a:pt x="9753600" y="6654800"/>
                </a:lnTo>
                <a:lnTo>
                  <a:pt x="9753600" y="0"/>
                </a:lnTo>
                <a:lnTo>
                  <a:pt x="0" y="0"/>
                </a:lnTo>
                <a:lnTo>
                  <a:pt x="0" y="6654800"/>
                </a:lnTo>
                <a:close/>
              </a:path>
            </a:pathLst>
          </a:custGeom>
          <a:solidFill>
            <a:srgbClr val="F3F3F7"/>
          </a:solid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5" name="fe11af18-d037-4dce-ab28-eb81beb865ad">
            <a:extLst>
              <a:ext uri="{FF2B5EF4-FFF2-40B4-BE49-F238E27FC236}">
                <a16:creationId xmlns:a16="http://schemas.microsoft.com/office/drawing/2014/main" id="{AEB58313-B4D9-4CBF-9CB4-4BA66742C98A}"/>
              </a:ext>
            </a:extLst>
          </p:cNvPr>
          <p:cNvCxnSpPr/>
          <p:nvPr userDrawn="1"/>
        </p:nvCxnSpPr>
        <p:spPr>
          <a:xfrm>
            <a:off x="2867025" y="1490346"/>
            <a:ext cx="0" cy="38773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bbeb472-551d-41d2-a3a1-5442f1022359">
            <a:extLst>
              <a:ext uri="{FF2B5EF4-FFF2-40B4-BE49-F238E27FC236}">
                <a16:creationId xmlns:a16="http://schemas.microsoft.com/office/drawing/2014/main" id="{46404D83-0B93-4080-BFC3-53A3A3CC5850}"/>
              </a:ext>
            </a:extLst>
          </p:cNvPr>
          <p:cNvSpPr txBox="1">
            <a:spLocks/>
          </p:cNvSpPr>
          <p:nvPr userDrawn="1"/>
        </p:nvSpPr>
        <p:spPr>
          <a:xfrm>
            <a:off x="1538139" y="1961217"/>
            <a:ext cx="728811" cy="2935566"/>
          </a:xfrm>
          <a:prstGeom prst="rect">
            <a:avLst/>
          </a:prstGeom>
        </p:spPr>
        <p:txBody>
          <a:bodyPr vert="vert27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>
                <a:solidFill>
                  <a:srgbClr val="000D5E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542197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8583D0-FCA8-4D99-9ABE-4DD055C59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9512347-928F-4ECD-B844-FE849B9AC8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2450EC-1C36-4C29-A519-15CFD324A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0831A-C78C-433E-883F-ACA3E729B92D}" type="datetimeFigureOut">
              <a:rPr lang="fr-FR" smtClean="0"/>
              <a:t>28/03/2023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6DFAEF-C722-49FD-B607-F1E772603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EF0012-17BE-4C7E-98D8-87EACB185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212F5-FB92-438F-B131-58D6A0E19B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56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5D1B2-B232-3849-9FDE-03A8E938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F615-0968-474D-AB25-CDF80052FB05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7B5F2-D55B-384E-B6C3-845D330D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A1681-B67C-634E-B9F8-D054051C2089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9108665C-679A-7747-8AE4-FD54D5815E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CE589445-5E9B-734F-AD7E-266D4DA94B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5548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33F43D15-AEAF-E647-BFEE-D14E3099EA8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04800" y="1565686"/>
            <a:ext cx="5646738" cy="72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000" b="0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Room for optional introductory text </a:t>
            </a:r>
          </a:p>
          <a:p>
            <a:pPr lvl="0"/>
            <a:r>
              <a:rPr lang="en-US"/>
              <a:t>(2 lines max)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1B100309-DB86-7F4A-8F8B-2C27461B59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75174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3588C321-9373-0848-A232-EBAFE689171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15922" y="2439120"/>
            <a:ext cx="2674800" cy="334876"/>
          </a:xfrm>
        </p:spPr>
        <p:txBody>
          <a:bodyPr lIns="0" tIns="0" rIns="274320"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2000" b="0" i="0" spc="0" baseline="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Heading 4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F34A25E1-CD64-C445-A7A9-990CAC0C5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304800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0" spc="0" baseline="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title line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E29E210A-28AF-504B-9494-F7EEA9BF1C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671605"/>
            <a:ext cx="5646738" cy="360000"/>
          </a:xfrm>
        </p:spPr>
        <p:txBody>
          <a:bodyPr lIns="0" tIns="0" rIns="0">
            <a:noAutofit/>
          </a:bodyPr>
          <a:lstStyle>
            <a:lvl1pPr marL="0" indent="0">
              <a:spcBef>
                <a:spcPts val="200"/>
              </a:spcBef>
              <a:buNone/>
              <a:defRPr sz="2400" b="1" spc="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Second title line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E9474C6-5DB0-413D-B1A3-48497CE5939B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02401" y="2786725"/>
            <a:ext cx="26748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1298A07-3583-4F69-AB4A-03BAB26814FC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3273575" y="2786725"/>
            <a:ext cx="26748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7A25E24-62F5-4723-97DE-72ECA36750AA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6244749" y="2786725"/>
            <a:ext cx="26748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A28BB0F-F907-49CD-A495-C3AF1DE3B120}"/>
              </a:ext>
            </a:extLst>
          </p:cNvPr>
          <p:cNvSpPr>
            <a:spLocks noGrp="1"/>
          </p:cNvSpPr>
          <p:nvPr>
            <p:ph sz="quarter" idx="41"/>
          </p:nvPr>
        </p:nvSpPr>
        <p:spPr>
          <a:xfrm>
            <a:off x="9215922" y="2786725"/>
            <a:ext cx="2674800" cy="32724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663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7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48947F-FD0F-9E46-93CB-03803CC8B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15299"/>
            <a:ext cx="11582400" cy="360000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pPr marL="0" lvl="0" indent="0">
              <a:spcBef>
                <a:spcPts val="20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1CDDF-816B-0647-8884-A80B858A1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905000"/>
            <a:ext cx="11582400" cy="4152900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B1B15-246E-7F4F-900F-788AF8055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82746" y="6465591"/>
            <a:ext cx="2939385" cy="272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9F1348F3-D1DB-4B22-82F2-A286FDC2EEA4}" type="datetime3">
              <a:rPr lang="en-US" smtClean="0"/>
              <a:t>28 March 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720B4-23AA-534C-9D0F-CD9735209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2130" y="6465591"/>
            <a:ext cx="665069" cy="272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100" b="0" i="0">
                <a:solidFill>
                  <a:schemeClr val="tx1"/>
                </a:solidFill>
              </a:defRPr>
            </a:lvl1pPr>
          </a:lstStyle>
          <a:p>
            <a:fld id="{731A1681-B67C-634E-B9F8-D054051C2089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690A66D-E383-1B47-89F9-BC93A3B76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87" t="18254" r="82822" b="15704"/>
          <a:stretch/>
        </p:blipFill>
        <p:spPr>
          <a:xfrm>
            <a:off x="304800" y="6413412"/>
            <a:ext cx="1245944" cy="40628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F8F8D08-B209-A74E-BB42-7EBEE4FF0243}"/>
              </a:ext>
            </a:extLst>
          </p:cNvPr>
          <p:cNvCxnSpPr/>
          <p:nvPr userDrawn="1"/>
        </p:nvCxnSpPr>
        <p:spPr>
          <a:xfrm>
            <a:off x="0" y="636270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C8C8F-C7AE-45FA-9444-9D6AFF521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65591"/>
            <a:ext cx="4114800" cy="2831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1FBE0675-AA47-4801-9DF4-DE44D8BACA56}"/>
              </a:ext>
            </a:extLst>
          </p:cNvPr>
          <p:cNvGrpSpPr/>
          <p:nvPr userDrawn="1"/>
        </p:nvGrpSpPr>
        <p:grpSpPr>
          <a:xfrm>
            <a:off x="-2171290" y="48773"/>
            <a:ext cx="2177070" cy="3712453"/>
            <a:chOff x="-2072355" y="218099"/>
            <a:chExt cx="2177070" cy="3712453"/>
          </a:xfrm>
        </p:grpSpPr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320BB7A8-0277-42CA-B4EE-CC1342345450}"/>
                </a:ext>
              </a:extLst>
            </p:cNvPr>
            <p:cNvGrpSpPr/>
            <p:nvPr userDrawn="1"/>
          </p:nvGrpSpPr>
          <p:grpSpPr>
            <a:xfrm>
              <a:off x="-860995" y="799121"/>
              <a:ext cx="538989" cy="1112863"/>
              <a:chOff x="361699" y="1434909"/>
              <a:chExt cx="560095" cy="1388001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94CEDE4-3817-4169-BF6F-E115458E0E45}"/>
                  </a:ext>
                </a:extLst>
              </p:cNvPr>
              <p:cNvSpPr/>
              <p:nvPr/>
            </p:nvSpPr>
            <p:spPr>
              <a:xfrm>
                <a:off x="361699" y="1434909"/>
                <a:ext cx="560094" cy="605481"/>
              </a:xfrm>
              <a:prstGeom prst="rect">
                <a:avLst/>
              </a:prstGeom>
              <a:solidFill>
                <a:srgbClr val="2734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E5ECEAB-7059-43E9-AE04-692CE39E24DF}"/>
                  </a:ext>
                </a:extLst>
              </p:cNvPr>
              <p:cNvSpPr/>
              <p:nvPr/>
            </p:nvSpPr>
            <p:spPr>
              <a:xfrm>
                <a:off x="361699" y="2217429"/>
                <a:ext cx="560095" cy="605481"/>
              </a:xfrm>
              <a:prstGeom prst="rect">
                <a:avLst/>
              </a:pr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A2D8D7D-1F42-4618-932F-9942560FBCBB}"/>
                </a:ext>
              </a:extLst>
            </p:cNvPr>
            <p:cNvSpPr txBox="1"/>
            <p:nvPr userDrawn="1"/>
          </p:nvSpPr>
          <p:spPr>
            <a:xfrm>
              <a:off x="-1246565" y="218099"/>
              <a:ext cx="1351280" cy="52322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indent="0" algn="ctr">
                <a:buFont typeface="Arial" panose="020B0604020202020204" pitchFamily="34" charset="0"/>
                <a:buNone/>
              </a:pPr>
              <a:r>
                <a:rPr lang="fr-FR" sz="1400" b="1" spc="40">
                  <a:solidFill>
                    <a:schemeClr val="tx1"/>
                  </a:solidFill>
                </a:rPr>
                <a:t>Couleur principale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AFD8F62-5AC0-4D29-BE49-51F4890214F9}"/>
                </a:ext>
              </a:extLst>
            </p:cNvPr>
            <p:cNvSpPr/>
            <p:nvPr userDrawn="1"/>
          </p:nvSpPr>
          <p:spPr>
            <a:xfrm>
              <a:off x="-1675760" y="2597190"/>
              <a:ext cx="373314" cy="342538"/>
            </a:xfrm>
            <a:prstGeom prst="rect">
              <a:avLst/>
            </a:prstGeom>
            <a:solidFill>
              <a:srgbClr val="2939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7BB2DD-B4BD-4A26-B033-6D8A2BF63046}"/>
                </a:ext>
              </a:extLst>
            </p:cNvPr>
            <p:cNvSpPr/>
            <p:nvPr userDrawn="1"/>
          </p:nvSpPr>
          <p:spPr>
            <a:xfrm>
              <a:off x="-1190621" y="2597190"/>
              <a:ext cx="385949" cy="342538"/>
            </a:xfrm>
            <a:prstGeom prst="rect">
              <a:avLst/>
            </a:prstGeom>
            <a:solidFill>
              <a:srgbClr val="447E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834FCA0-8093-42BF-9874-6F5832DA7085}"/>
                </a:ext>
              </a:extLst>
            </p:cNvPr>
            <p:cNvSpPr/>
            <p:nvPr userDrawn="1"/>
          </p:nvSpPr>
          <p:spPr>
            <a:xfrm>
              <a:off x="-695321" y="2597190"/>
              <a:ext cx="373314" cy="342538"/>
            </a:xfrm>
            <a:prstGeom prst="rect">
              <a:avLst/>
            </a:prstGeom>
            <a:solidFill>
              <a:srgbClr val="8450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2C6A17-05FA-483D-AC2A-88E29495838C}"/>
                </a:ext>
              </a:extLst>
            </p:cNvPr>
            <p:cNvSpPr/>
            <p:nvPr userDrawn="1"/>
          </p:nvSpPr>
          <p:spPr>
            <a:xfrm>
              <a:off x="-1688395" y="3588014"/>
              <a:ext cx="385949" cy="342538"/>
            </a:xfrm>
            <a:prstGeom prst="rect">
              <a:avLst/>
            </a:prstGeom>
            <a:solidFill>
              <a:srgbClr val="A8A7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3EC8A14-8692-430A-84EE-92092F4F652F}"/>
                </a:ext>
              </a:extLst>
            </p:cNvPr>
            <p:cNvSpPr/>
            <p:nvPr userDrawn="1"/>
          </p:nvSpPr>
          <p:spPr>
            <a:xfrm>
              <a:off x="-1675760" y="3092602"/>
              <a:ext cx="373314" cy="342538"/>
            </a:xfrm>
            <a:prstGeom prst="rect">
              <a:avLst/>
            </a:prstGeom>
            <a:solidFill>
              <a:srgbClr val="3C82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2F67FFB-48BE-44A5-8A1E-DED96FD989B2}"/>
                </a:ext>
              </a:extLst>
            </p:cNvPr>
            <p:cNvSpPr/>
            <p:nvPr userDrawn="1"/>
          </p:nvSpPr>
          <p:spPr>
            <a:xfrm>
              <a:off x="-1184812" y="3092602"/>
              <a:ext cx="385949" cy="342538"/>
            </a:xfrm>
            <a:prstGeom prst="rect">
              <a:avLst/>
            </a:prstGeom>
            <a:solidFill>
              <a:srgbClr val="86B5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83014AB-0BD1-4AFC-BED3-6A19E03C0A23}"/>
                </a:ext>
              </a:extLst>
            </p:cNvPr>
            <p:cNvSpPr/>
            <p:nvPr userDrawn="1"/>
          </p:nvSpPr>
          <p:spPr>
            <a:xfrm>
              <a:off x="-695321" y="3092602"/>
              <a:ext cx="373314" cy="342538"/>
            </a:xfrm>
            <a:prstGeom prst="rect">
              <a:avLst/>
            </a:prstGeom>
            <a:solidFill>
              <a:srgbClr val="3E2B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0ED07579-4269-4E25-99F6-91919247844D}"/>
                </a:ext>
              </a:extLst>
            </p:cNvPr>
            <p:cNvSpPr txBox="1"/>
            <p:nvPr userDrawn="1"/>
          </p:nvSpPr>
          <p:spPr>
            <a:xfrm>
              <a:off x="-2072355" y="2201697"/>
              <a:ext cx="1964659" cy="30777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indent="0" algn="ctr">
                <a:buFont typeface="Arial" panose="020B0604020202020204" pitchFamily="34" charset="0"/>
                <a:buNone/>
              </a:pPr>
              <a:r>
                <a:rPr lang="fr-FR" sz="1400" b="1" spc="40">
                  <a:solidFill>
                    <a:schemeClr val="tx1"/>
                  </a:solidFill>
                </a:rPr>
                <a:t>Couleur Secondaire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029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936" r:id="rId2"/>
    <p:sldLayoutId id="2147483650" r:id="rId3"/>
    <p:sldLayoutId id="2147483851" r:id="rId4"/>
    <p:sldLayoutId id="2147483687" r:id="rId5"/>
    <p:sldLayoutId id="2147483872" r:id="rId6"/>
    <p:sldLayoutId id="2147483688" r:id="rId7"/>
    <p:sldLayoutId id="2147483873" r:id="rId8"/>
    <p:sldLayoutId id="2147483689" r:id="rId9"/>
    <p:sldLayoutId id="2147483874" r:id="rId10"/>
    <p:sldLayoutId id="2147483802" r:id="rId11"/>
    <p:sldLayoutId id="2147483875" r:id="rId12"/>
    <p:sldLayoutId id="2147483690" r:id="rId13"/>
    <p:sldLayoutId id="2147483691" r:id="rId14"/>
    <p:sldLayoutId id="2147483684" r:id="rId15"/>
    <p:sldLayoutId id="2147483686" r:id="rId16"/>
    <p:sldLayoutId id="2147483880" r:id="rId17"/>
    <p:sldLayoutId id="2147483882" r:id="rId18"/>
    <p:sldLayoutId id="2147483722" r:id="rId19"/>
    <p:sldLayoutId id="2147483929" r:id="rId20"/>
    <p:sldLayoutId id="2147483726" r:id="rId21"/>
    <p:sldLayoutId id="2147483709" r:id="rId22"/>
    <p:sldLayoutId id="2147483704" r:id="rId23"/>
    <p:sldLayoutId id="2147483710" r:id="rId24"/>
    <p:sldLayoutId id="2147483706" r:id="rId25"/>
    <p:sldLayoutId id="2147483707" r:id="rId26"/>
    <p:sldLayoutId id="2147483708" r:id="rId27"/>
    <p:sldLayoutId id="2147483701" r:id="rId28"/>
    <p:sldLayoutId id="2147483713" r:id="rId29"/>
    <p:sldLayoutId id="2147483714" r:id="rId30"/>
    <p:sldLayoutId id="2147483727" r:id="rId31"/>
    <p:sldLayoutId id="2147483728" r:id="rId32"/>
    <p:sldLayoutId id="2147483698" r:id="rId33"/>
    <p:sldLayoutId id="2147483699" r:id="rId34"/>
    <p:sldLayoutId id="2147483711" r:id="rId35"/>
    <p:sldLayoutId id="2147483927" r:id="rId36"/>
    <p:sldLayoutId id="2147483928" r:id="rId37"/>
    <p:sldLayoutId id="2147483697" r:id="rId38"/>
    <p:sldLayoutId id="2147483939" r:id="rId39"/>
    <p:sldLayoutId id="2147483705" r:id="rId40"/>
    <p:sldLayoutId id="2147483933" r:id="rId41"/>
    <p:sldLayoutId id="2147483934" r:id="rId42"/>
    <p:sldLayoutId id="2147483941" r:id="rId43"/>
    <p:sldLayoutId id="2147483803" r:id="rId44"/>
    <p:sldLayoutId id="2147483937" r:id="rId45"/>
    <p:sldLayoutId id="2147483938" r:id="rId46"/>
    <p:sldLayoutId id="2147483935" r:id="rId47"/>
    <p:sldLayoutId id="2147483886" r:id="rId48"/>
    <p:sldLayoutId id="2147483887" r:id="rId49"/>
    <p:sldLayoutId id="2147483888" r:id="rId50"/>
    <p:sldLayoutId id="2147483889" r:id="rId51"/>
    <p:sldLayoutId id="2147483890" r:id="rId52"/>
    <p:sldLayoutId id="2147483891" r:id="rId53"/>
    <p:sldLayoutId id="2147483892" r:id="rId54"/>
    <p:sldLayoutId id="2147483893" r:id="rId55"/>
    <p:sldLayoutId id="2147483894" r:id="rId56"/>
    <p:sldLayoutId id="2147483895" r:id="rId57"/>
    <p:sldLayoutId id="2147483896" r:id="rId58"/>
    <p:sldLayoutId id="2147483897" r:id="rId59"/>
    <p:sldLayoutId id="2147483898" r:id="rId60"/>
    <p:sldLayoutId id="2147483899" r:id="rId61"/>
    <p:sldLayoutId id="2147483900" r:id="rId62"/>
    <p:sldLayoutId id="2147483901" r:id="rId63"/>
    <p:sldLayoutId id="2147483902" r:id="rId64"/>
    <p:sldLayoutId id="2147483903" r:id="rId65"/>
    <p:sldLayoutId id="2147483904" r:id="rId66"/>
    <p:sldLayoutId id="2147483905" r:id="rId67"/>
    <p:sldLayoutId id="2147483942" r:id="rId68"/>
  </p:sldLayoutIdLst>
  <p:hf hdr="0"/>
  <p:txStyles>
    <p:titleStyle>
      <a:lvl1pPr marL="0" indent="0" algn="l" defTabSz="914400" rtl="0" eaLnBrk="1" latinLnBrk="0" hangingPunct="1">
        <a:lnSpc>
          <a:spcPct val="90000"/>
        </a:lnSpc>
        <a:spcBef>
          <a:spcPts val="200"/>
        </a:spcBef>
        <a:buNone/>
        <a:defRPr sz="2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41338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14375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5350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074738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255713" indent="-18097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orient="horz" pos="984" userDrawn="1">
          <p15:clr>
            <a:srgbClr val="F26B43"/>
          </p15:clr>
        </p15:guide>
        <p15:guide id="5" orient="horz" pos="4008" userDrawn="1">
          <p15:clr>
            <a:srgbClr val="F26B43"/>
          </p15:clr>
        </p15:guide>
        <p15:guide id="6" orient="horz" pos="3816" userDrawn="1">
          <p15:clr>
            <a:srgbClr val="F26B43"/>
          </p15:clr>
        </p15:guide>
        <p15:guide id="7" pos="7488" userDrawn="1">
          <p15:clr>
            <a:srgbClr val="F26B43"/>
          </p15:clr>
        </p15:guide>
        <p15:guide id="8" orient="horz" pos="192" userDrawn="1">
          <p15:clr>
            <a:srgbClr val="F26B43"/>
          </p15:clr>
        </p15:guide>
        <p15:guide id="10" orient="horz" pos="1536" userDrawn="1">
          <p15:clr>
            <a:srgbClr val="F26B43"/>
          </p15:clr>
        </p15:guide>
        <p15:guide id="11" orient="horz" pos="1200" userDrawn="1">
          <p15:clr>
            <a:srgbClr val="F26B43"/>
          </p15:clr>
        </p15:guide>
        <p15:guide id="12" orient="horz" pos="1752" userDrawn="1">
          <p15:clr>
            <a:srgbClr val="F26B43"/>
          </p15:clr>
        </p15:guide>
        <p15:guide id="13" pos="3931" userDrawn="1">
          <p15:clr>
            <a:srgbClr val="F26B43"/>
          </p15:clr>
        </p15:guide>
        <p15:guide id="14" pos="3749" userDrawn="1">
          <p15:clr>
            <a:srgbClr val="F26B43"/>
          </p15:clr>
        </p15:guide>
        <p15:guide id="15" orient="horz" pos="41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DA5C2F0-26A1-4277-9457-9EBF8C4F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2" y="365125"/>
            <a:ext cx="108043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998D43-11C8-42C5-9C6F-06E200FF9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33" y="1825625"/>
            <a:ext cx="108043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EB5F2BB0-57F2-4FA4-8FC1-4BE3351A7CD1}"/>
              </a:ext>
            </a:extLst>
          </p:cNvPr>
          <p:cNvGrpSpPr/>
          <p:nvPr userDrawn="1"/>
        </p:nvGrpSpPr>
        <p:grpSpPr>
          <a:xfrm>
            <a:off x="-2051820" y="1735591"/>
            <a:ext cx="1365194" cy="490855"/>
            <a:chOff x="-2082808" y="1864843"/>
            <a:chExt cx="1365194" cy="490855"/>
          </a:xfrm>
        </p:grpSpPr>
        <p:sp>
          <p:nvSpPr>
            <p:cNvPr id="7" name="object 2">
              <a:extLst>
                <a:ext uri="{FF2B5EF4-FFF2-40B4-BE49-F238E27FC236}">
                  <a16:creationId xmlns:a16="http://schemas.microsoft.com/office/drawing/2014/main" id="{BA0B2265-27D2-4432-A525-261BB095336C}"/>
                </a:ext>
              </a:extLst>
            </p:cNvPr>
            <p:cNvSpPr/>
            <p:nvPr userDrawn="1"/>
          </p:nvSpPr>
          <p:spPr>
            <a:xfrm>
              <a:off x="-2082808" y="1864843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8E50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8">
              <a:extLst>
                <a:ext uri="{FF2B5EF4-FFF2-40B4-BE49-F238E27FC236}">
                  <a16:creationId xmlns:a16="http://schemas.microsoft.com/office/drawing/2014/main" id="{1D88C6E1-6616-46C4-8C8C-35AF2418C5BB}"/>
                </a:ext>
              </a:extLst>
            </p:cNvPr>
            <p:cNvSpPr txBox="1"/>
            <p:nvPr userDrawn="1"/>
          </p:nvSpPr>
          <p:spPr>
            <a:xfrm>
              <a:off x="-1461199" y="1975618"/>
              <a:ext cx="743585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10">
                  <a:latin typeface="Neutra Text Alt"/>
                  <a:cs typeface="Neutra Text Alt"/>
                </a:rPr>
                <a:t>RVB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-90">
                  <a:solidFill>
                    <a:srgbClr val="04065B"/>
                  </a:solidFill>
                  <a:latin typeface="Trebuchet MS"/>
                  <a:cs typeface="Trebuchet MS"/>
                </a:rPr>
                <a:t>R117 </a:t>
              </a:r>
              <a:r>
                <a:rPr sz="900" spc="45">
                  <a:solidFill>
                    <a:srgbClr val="04065B"/>
                  </a:solidFill>
                  <a:latin typeface="Trebuchet MS"/>
                  <a:cs typeface="Trebuchet MS"/>
                </a:rPr>
                <a:t>V54</a:t>
              </a:r>
              <a:r>
                <a:rPr sz="900" spc="-90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20">
                  <a:solidFill>
                    <a:srgbClr val="04065B"/>
                  </a:solidFill>
                  <a:latin typeface="Trebuchet MS"/>
                  <a:cs typeface="Trebuchet MS"/>
                </a:rPr>
                <a:t>B255</a:t>
              </a:r>
              <a:endParaRPr sz="900">
                <a:latin typeface="Trebuchet MS"/>
                <a:cs typeface="Trebuchet MS"/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2ABBDE70-E183-44CC-A104-0AB92EB3CA85}"/>
              </a:ext>
            </a:extLst>
          </p:cNvPr>
          <p:cNvGrpSpPr/>
          <p:nvPr userDrawn="1"/>
        </p:nvGrpSpPr>
        <p:grpSpPr>
          <a:xfrm>
            <a:off x="-2051820" y="997033"/>
            <a:ext cx="1165804" cy="490855"/>
            <a:chOff x="-2082808" y="1128001"/>
            <a:chExt cx="1165804" cy="490855"/>
          </a:xfrm>
        </p:grpSpPr>
        <p:sp>
          <p:nvSpPr>
            <p:cNvPr id="8" name="object 3">
              <a:extLst>
                <a:ext uri="{FF2B5EF4-FFF2-40B4-BE49-F238E27FC236}">
                  <a16:creationId xmlns:a16="http://schemas.microsoft.com/office/drawing/2014/main" id="{1AA09610-9B52-45DD-B38A-17A306B26C94}"/>
                </a:ext>
              </a:extLst>
            </p:cNvPr>
            <p:cNvSpPr/>
            <p:nvPr userDrawn="1"/>
          </p:nvSpPr>
          <p:spPr>
            <a:xfrm>
              <a:off x="-2082808" y="1128001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7B57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9">
              <a:extLst>
                <a:ext uri="{FF2B5EF4-FFF2-40B4-BE49-F238E27FC236}">
                  <a16:creationId xmlns:a16="http://schemas.microsoft.com/office/drawing/2014/main" id="{C3841A9A-2F29-453D-B22A-3647E52A3064}"/>
                </a:ext>
              </a:extLst>
            </p:cNvPr>
            <p:cNvSpPr txBox="1"/>
            <p:nvPr userDrawn="1"/>
          </p:nvSpPr>
          <p:spPr>
            <a:xfrm>
              <a:off x="-1461199" y="1241830"/>
              <a:ext cx="544195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70">
                  <a:latin typeface="Neutra Text Alt"/>
                  <a:cs typeface="Neutra Text Alt"/>
                </a:rPr>
                <a:t>P</a:t>
              </a:r>
              <a:r>
                <a:rPr sz="900" b="1">
                  <a:latin typeface="Neutra Text Alt"/>
                  <a:cs typeface="Neutra Text Alt"/>
                </a:rPr>
                <a:t>AN</a:t>
              </a:r>
              <a:r>
                <a:rPr sz="900" b="1" spc="-40">
                  <a:latin typeface="Neutra Text Alt"/>
                  <a:cs typeface="Neutra Text Alt"/>
                </a:rPr>
                <a:t>T</a:t>
              </a:r>
              <a:r>
                <a:rPr sz="900" b="1">
                  <a:latin typeface="Neutra Text Alt"/>
                  <a:cs typeface="Neutra Text Alt"/>
                </a:rPr>
                <a:t>ONE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20">
                  <a:solidFill>
                    <a:srgbClr val="04065B"/>
                  </a:solidFill>
                  <a:latin typeface="Trebuchet MS"/>
                  <a:cs typeface="Trebuchet MS"/>
                </a:rPr>
                <a:t>2665</a:t>
              </a:r>
              <a:r>
                <a:rPr sz="900" spc="-80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114">
                  <a:solidFill>
                    <a:srgbClr val="04065B"/>
                  </a:solidFill>
                  <a:latin typeface="Trebuchet MS"/>
                  <a:cs typeface="Trebuchet MS"/>
                </a:rPr>
                <a:t>C</a:t>
              </a:r>
              <a:endParaRPr sz="900">
                <a:latin typeface="Trebuchet MS"/>
                <a:cs typeface="Trebuchet MS"/>
              </a:endParaRP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9BCD8455-7578-4E74-A84B-78A4DEE575FA}"/>
              </a:ext>
            </a:extLst>
          </p:cNvPr>
          <p:cNvGrpSpPr/>
          <p:nvPr userDrawn="1"/>
        </p:nvGrpSpPr>
        <p:grpSpPr>
          <a:xfrm>
            <a:off x="-2051820" y="2477081"/>
            <a:ext cx="1205154" cy="490855"/>
            <a:chOff x="-2088413" y="2617884"/>
            <a:chExt cx="1205154" cy="490855"/>
          </a:xfrm>
        </p:grpSpPr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EA155FF2-08CE-481A-877A-E8183C5F805B}"/>
                </a:ext>
              </a:extLst>
            </p:cNvPr>
            <p:cNvSpPr/>
            <p:nvPr userDrawn="1"/>
          </p:nvSpPr>
          <p:spPr>
            <a:xfrm>
              <a:off x="-2088413" y="2617884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0414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0">
              <a:extLst>
                <a:ext uri="{FF2B5EF4-FFF2-40B4-BE49-F238E27FC236}">
                  <a16:creationId xmlns:a16="http://schemas.microsoft.com/office/drawing/2014/main" id="{4A3D014E-2658-432E-BC39-74C9446D1394}"/>
                </a:ext>
              </a:extLst>
            </p:cNvPr>
            <p:cNvSpPr txBox="1"/>
            <p:nvPr userDrawn="1"/>
          </p:nvSpPr>
          <p:spPr>
            <a:xfrm>
              <a:off x="-1484604" y="2733283"/>
              <a:ext cx="601345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10">
                  <a:latin typeface="Neutra Text Alt"/>
                  <a:cs typeface="Neutra Text Alt"/>
                </a:rPr>
                <a:t>RVB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100">
                  <a:solidFill>
                    <a:srgbClr val="04065B"/>
                  </a:solidFill>
                  <a:latin typeface="Trebuchet MS"/>
                  <a:cs typeface="Trebuchet MS"/>
                </a:rPr>
                <a:t>R0</a:t>
              </a:r>
              <a:r>
                <a:rPr sz="900" spc="-155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-35">
                  <a:solidFill>
                    <a:srgbClr val="04065B"/>
                  </a:solidFill>
                  <a:latin typeface="Trebuchet MS"/>
                  <a:cs typeface="Trebuchet MS"/>
                </a:rPr>
                <a:t>V13 </a:t>
              </a:r>
              <a:r>
                <a:rPr sz="900" spc="25">
                  <a:solidFill>
                    <a:srgbClr val="04065B"/>
                  </a:solidFill>
                  <a:latin typeface="Trebuchet MS"/>
                  <a:cs typeface="Trebuchet MS"/>
                </a:rPr>
                <a:t>B94</a:t>
              </a:r>
              <a:endParaRPr sz="900">
                <a:latin typeface="Trebuchet MS"/>
                <a:cs typeface="Trebuchet MS"/>
              </a:endParaRP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97EA45E9-6E71-4696-BA05-E12A214E789A}"/>
              </a:ext>
            </a:extLst>
          </p:cNvPr>
          <p:cNvGrpSpPr/>
          <p:nvPr userDrawn="1"/>
        </p:nvGrpSpPr>
        <p:grpSpPr>
          <a:xfrm>
            <a:off x="-2051820" y="3153978"/>
            <a:ext cx="1611355" cy="490855"/>
            <a:chOff x="-2115425" y="3321207"/>
            <a:chExt cx="1611355" cy="490855"/>
          </a:xfrm>
        </p:grpSpPr>
        <p:sp>
          <p:nvSpPr>
            <p:cNvPr id="10" name="object 5">
              <a:extLst>
                <a:ext uri="{FF2B5EF4-FFF2-40B4-BE49-F238E27FC236}">
                  <a16:creationId xmlns:a16="http://schemas.microsoft.com/office/drawing/2014/main" id="{5FBE58D8-2640-4399-A8FD-B1A3F1719BDE}"/>
                </a:ext>
              </a:extLst>
            </p:cNvPr>
            <p:cNvSpPr/>
            <p:nvPr userDrawn="1"/>
          </p:nvSpPr>
          <p:spPr>
            <a:xfrm>
              <a:off x="-2115425" y="3321207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6">
              <a:extLst>
                <a:ext uri="{FF2B5EF4-FFF2-40B4-BE49-F238E27FC236}">
                  <a16:creationId xmlns:a16="http://schemas.microsoft.com/office/drawing/2014/main" id="{E573F600-FC5A-4B8E-A3CC-31F8A0E81854}"/>
                </a:ext>
              </a:extLst>
            </p:cNvPr>
            <p:cNvSpPr/>
            <p:nvPr userDrawn="1"/>
          </p:nvSpPr>
          <p:spPr>
            <a:xfrm>
              <a:off x="-2100613" y="3321207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490537"/>
                  </a:move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1">
              <a:extLst>
                <a:ext uri="{FF2B5EF4-FFF2-40B4-BE49-F238E27FC236}">
                  <a16:creationId xmlns:a16="http://schemas.microsoft.com/office/drawing/2014/main" id="{1D5CE0E2-88FA-45DD-915D-0DF07BA31015}"/>
                </a:ext>
              </a:extLst>
            </p:cNvPr>
            <p:cNvSpPr txBox="1"/>
            <p:nvPr userDrawn="1"/>
          </p:nvSpPr>
          <p:spPr>
            <a:xfrm>
              <a:off x="-1485263" y="3450591"/>
              <a:ext cx="981193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10">
                  <a:latin typeface="Neutra Text Alt"/>
                  <a:cs typeface="Neutra Text Alt"/>
                </a:rPr>
                <a:t>RVB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15">
                  <a:solidFill>
                    <a:srgbClr val="04065B"/>
                  </a:solidFill>
                  <a:latin typeface="Trebuchet MS"/>
                  <a:cs typeface="Trebuchet MS"/>
                </a:rPr>
                <a:t>R255 </a:t>
              </a:r>
              <a:r>
                <a:rPr sz="900" spc="25">
                  <a:solidFill>
                    <a:srgbClr val="04065B"/>
                  </a:solidFill>
                  <a:latin typeface="Trebuchet MS"/>
                  <a:cs typeface="Trebuchet MS"/>
                </a:rPr>
                <a:t>V255</a:t>
              </a:r>
              <a:r>
                <a:rPr lang="fr-FR" sz="900" spc="25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-195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20">
                  <a:solidFill>
                    <a:srgbClr val="04065B"/>
                  </a:solidFill>
                  <a:latin typeface="Trebuchet MS"/>
                  <a:cs typeface="Trebuchet MS"/>
                </a:rPr>
                <a:t>B255</a:t>
              </a:r>
              <a:endParaRPr sz="900">
                <a:latin typeface="Trebuchet MS"/>
                <a:cs typeface="Trebuchet MS"/>
              </a:endParaRP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779444C6-EBF0-4844-999F-D18AC888FB32}"/>
              </a:ext>
            </a:extLst>
          </p:cNvPr>
          <p:cNvGrpSpPr/>
          <p:nvPr userDrawn="1"/>
        </p:nvGrpSpPr>
        <p:grpSpPr>
          <a:xfrm>
            <a:off x="-2046534" y="3909752"/>
            <a:ext cx="1152101" cy="490855"/>
            <a:chOff x="-2093169" y="4073177"/>
            <a:chExt cx="1152101" cy="490855"/>
          </a:xfrm>
        </p:grpSpPr>
        <p:sp>
          <p:nvSpPr>
            <p:cNvPr id="12" name="object 7">
              <a:extLst>
                <a:ext uri="{FF2B5EF4-FFF2-40B4-BE49-F238E27FC236}">
                  <a16:creationId xmlns:a16="http://schemas.microsoft.com/office/drawing/2014/main" id="{2601A1ED-E4FA-4331-A27B-5ABB8BEED1D5}"/>
                </a:ext>
              </a:extLst>
            </p:cNvPr>
            <p:cNvSpPr/>
            <p:nvPr userDrawn="1"/>
          </p:nvSpPr>
          <p:spPr>
            <a:xfrm>
              <a:off x="-2093169" y="4073177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2">
              <a:extLst>
                <a:ext uri="{FF2B5EF4-FFF2-40B4-BE49-F238E27FC236}">
                  <a16:creationId xmlns:a16="http://schemas.microsoft.com/office/drawing/2014/main" id="{A9679813-E4F8-4FB3-8B5C-321F4A0EF723}"/>
                </a:ext>
              </a:extLst>
            </p:cNvPr>
            <p:cNvSpPr txBox="1"/>
            <p:nvPr userDrawn="1"/>
          </p:nvSpPr>
          <p:spPr>
            <a:xfrm>
              <a:off x="-1485263" y="4173824"/>
              <a:ext cx="544195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10">
                  <a:latin typeface="Neutra Text Alt"/>
                  <a:cs typeface="Neutra Text Alt"/>
                </a:rPr>
                <a:t>RVB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100">
                  <a:solidFill>
                    <a:srgbClr val="04065B"/>
                  </a:solidFill>
                  <a:latin typeface="Trebuchet MS"/>
                  <a:cs typeface="Trebuchet MS"/>
                </a:rPr>
                <a:t>R0</a:t>
              </a:r>
              <a:r>
                <a:rPr sz="900" spc="-100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125">
                  <a:solidFill>
                    <a:srgbClr val="04065B"/>
                  </a:solidFill>
                  <a:latin typeface="Trebuchet MS"/>
                  <a:cs typeface="Trebuchet MS"/>
                </a:rPr>
                <a:t>V0</a:t>
              </a:r>
              <a:r>
                <a:rPr sz="900" spc="-95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110">
                  <a:solidFill>
                    <a:srgbClr val="04065B"/>
                  </a:solidFill>
                  <a:latin typeface="Trebuchet MS"/>
                  <a:cs typeface="Trebuchet MS"/>
                </a:rPr>
                <a:t>B0</a:t>
              </a:r>
              <a:endParaRPr sz="900">
                <a:latin typeface="Trebuchet MS"/>
                <a:cs typeface="Trebuchet MS"/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7072AAB-A670-4910-9834-B39A650316E6}"/>
              </a:ext>
            </a:extLst>
          </p:cNvPr>
          <p:cNvGrpSpPr/>
          <p:nvPr userDrawn="1"/>
        </p:nvGrpSpPr>
        <p:grpSpPr>
          <a:xfrm>
            <a:off x="-2051820" y="4720358"/>
            <a:ext cx="1585002" cy="490855"/>
            <a:chOff x="-2103754" y="4897057"/>
            <a:chExt cx="1585002" cy="490855"/>
          </a:xfrm>
        </p:grpSpPr>
        <p:sp>
          <p:nvSpPr>
            <p:cNvPr id="18" name="object 7">
              <a:extLst>
                <a:ext uri="{FF2B5EF4-FFF2-40B4-BE49-F238E27FC236}">
                  <a16:creationId xmlns:a16="http://schemas.microsoft.com/office/drawing/2014/main" id="{6D2F7D19-2463-4C7A-8017-F5F478D85A01}"/>
                </a:ext>
              </a:extLst>
            </p:cNvPr>
            <p:cNvSpPr/>
            <p:nvPr userDrawn="1"/>
          </p:nvSpPr>
          <p:spPr>
            <a:xfrm>
              <a:off x="-2103754" y="4897057"/>
              <a:ext cx="490855" cy="490855"/>
            </a:xfrm>
            <a:custGeom>
              <a:avLst/>
              <a:gdLst/>
              <a:ahLst/>
              <a:cxnLst/>
              <a:rect l="l" t="t" r="r" b="b"/>
              <a:pathLst>
                <a:path w="490854" h="490854">
                  <a:moveTo>
                    <a:pt x="245262" y="0"/>
                  </a:moveTo>
                  <a:lnTo>
                    <a:pt x="195832" y="4982"/>
                  </a:lnTo>
                  <a:lnTo>
                    <a:pt x="149793" y="19273"/>
                  </a:lnTo>
                  <a:lnTo>
                    <a:pt x="108132" y="41886"/>
                  </a:lnTo>
                  <a:lnTo>
                    <a:pt x="71834" y="71835"/>
                  </a:lnTo>
                  <a:lnTo>
                    <a:pt x="41886" y="108135"/>
                  </a:lnTo>
                  <a:lnTo>
                    <a:pt x="19273" y="149799"/>
                  </a:lnTo>
                  <a:lnTo>
                    <a:pt x="4982" y="195840"/>
                  </a:lnTo>
                  <a:lnTo>
                    <a:pt x="0" y="245275"/>
                  </a:lnTo>
                  <a:lnTo>
                    <a:pt x="4982" y="294705"/>
                  </a:lnTo>
                  <a:lnTo>
                    <a:pt x="19273" y="340743"/>
                  </a:lnTo>
                  <a:lnTo>
                    <a:pt x="41886" y="382405"/>
                  </a:lnTo>
                  <a:lnTo>
                    <a:pt x="71834" y="418703"/>
                  </a:lnTo>
                  <a:lnTo>
                    <a:pt x="108132" y="448651"/>
                  </a:lnTo>
                  <a:lnTo>
                    <a:pt x="149793" y="471264"/>
                  </a:lnTo>
                  <a:lnTo>
                    <a:pt x="195832" y="485554"/>
                  </a:lnTo>
                  <a:lnTo>
                    <a:pt x="245262" y="490537"/>
                  </a:lnTo>
                  <a:lnTo>
                    <a:pt x="294692" y="485554"/>
                  </a:lnTo>
                  <a:lnTo>
                    <a:pt x="340731" y="471264"/>
                  </a:lnTo>
                  <a:lnTo>
                    <a:pt x="382392" y="448651"/>
                  </a:lnTo>
                  <a:lnTo>
                    <a:pt x="418690" y="418703"/>
                  </a:lnTo>
                  <a:lnTo>
                    <a:pt x="448638" y="382405"/>
                  </a:lnTo>
                  <a:lnTo>
                    <a:pt x="471251" y="340743"/>
                  </a:lnTo>
                  <a:lnTo>
                    <a:pt x="485542" y="294705"/>
                  </a:lnTo>
                  <a:lnTo>
                    <a:pt x="490524" y="245275"/>
                  </a:lnTo>
                  <a:lnTo>
                    <a:pt x="485542" y="195840"/>
                  </a:lnTo>
                  <a:lnTo>
                    <a:pt x="471251" y="149799"/>
                  </a:lnTo>
                  <a:lnTo>
                    <a:pt x="448638" y="108135"/>
                  </a:lnTo>
                  <a:lnTo>
                    <a:pt x="418690" y="71835"/>
                  </a:lnTo>
                  <a:lnTo>
                    <a:pt x="382392" y="41886"/>
                  </a:lnTo>
                  <a:lnTo>
                    <a:pt x="340731" y="19273"/>
                  </a:lnTo>
                  <a:lnTo>
                    <a:pt x="294692" y="4982"/>
                  </a:lnTo>
                  <a:lnTo>
                    <a:pt x="245262" y="0"/>
                  </a:lnTo>
                  <a:close/>
                </a:path>
              </a:pathLst>
            </a:custGeom>
            <a:solidFill>
              <a:srgbClr val="F3F3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2">
              <a:extLst>
                <a:ext uri="{FF2B5EF4-FFF2-40B4-BE49-F238E27FC236}">
                  <a16:creationId xmlns:a16="http://schemas.microsoft.com/office/drawing/2014/main" id="{DC081880-BA0E-4CA5-BA55-9D64966DA405}"/>
                </a:ext>
              </a:extLst>
            </p:cNvPr>
            <p:cNvSpPr txBox="1"/>
            <p:nvPr userDrawn="1"/>
          </p:nvSpPr>
          <p:spPr>
            <a:xfrm>
              <a:off x="-1499945" y="5007832"/>
              <a:ext cx="981193" cy="26930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algn="l">
                <a:lnSpc>
                  <a:spcPts val="1040"/>
                </a:lnSpc>
                <a:spcBef>
                  <a:spcPts val="100"/>
                </a:spcBef>
              </a:pPr>
              <a:r>
                <a:rPr sz="900" b="1" spc="-10">
                  <a:latin typeface="Neutra Text Alt"/>
                  <a:cs typeface="Neutra Text Alt"/>
                </a:rPr>
                <a:t>RVB</a:t>
              </a:r>
              <a:endParaRPr sz="900">
                <a:latin typeface="Neutra Text Alt"/>
                <a:cs typeface="Neutra Text Alt"/>
              </a:endParaRPr>
            </a:p>
            <a:p>
              <a:pPr algn="l">
                <a:lnSpc>
                  <a:spcPts val="1040"/>
                </a:lnSpc>
              </a:pPr>
              <a:r>
                <a:rPr sz="900" spc="100">
                  <a:solidFill>
                    <a:srgbClr val="04065B"/>
                  </a:solidFill>
                  <a:latin typeface="Trebuchet MS"/>
                  <a:cs typeface="Trebuchet MS"/>
                </a:rPr>
                <a:t>R</a:t>
              </a:r>
              <a:r>
                <a:rPr lang="fr-FR" sz="900" spc="100">
                  <a:solidFill>
                    <a:srgbClr val="04065B"/>
                  </a:solidFill>
                  <a:latin typeface="Trebuchet MS"/>
                  <a:cs typeface="Trebuchet MS"/>
                </a:rPr>
                <a:t>243</a:t>
              </a:r>
              <a:r>
                <a:rPr sz="900" spc="-100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125">
                  <a:solidFill>
                    <a:srgbClr val="04065B"/>
                  </a:solidFill>
                  <a:latin typeface="Trebuchet MS"/>
                  <a:cs typeface="Trebuchet MS"/>
                </a:rPr>
                <a:t>V</a:t>
              </a:r>
              <a:r>
                <a:rPr lang="fr-FR" sz="900" spc="125">
                  <a:solidFill>
                    <a:srgbClr val="04065B"/>
                  </a:solidFill>
                  <a:latin typeface="Trebuchet MS"/>
                  <a:cs typeface="Trebuchet MS"/>
                </a:rPr>
                <a:t>243</a:t>
              </a:r>
              <a:r>
                <a:rPr sz="900" spc="-95">
                  <a:solidFill>
                    <a:srgbClr val="04065B"/>
                  </a:solidFill>
                  <a:latin typeface="Trebuchet MS"/>
                  <a:cs typeface="Trebuchet MS"/>
                </a:rPr>
                <a:t> </a:t>
              </a:r>
              <a:r>
                <a:rPr sz="900" spc="110">
                  <a:solidFill>
                    <a:srgbClr val="04065B"/>
                  </a:solidFill>
                  <a:latin typeface="Trebuchet MS"/>
                  <a:cs typeface="Trebuchet MS"/>
                </a:rPr>
                <a:t>B</a:t>
              </a:r>
              <a:r>
                <a:rPr lang="fr-FR" sz="900" spc="110">
                  <a:solidFill>
                    <a:srgbClr val="04065B"/>
                  </a:solidFill>
                  <a:latin typeface="Trebuchet MS"/>
                  <a:cs typeface="Trebuchet MS"/>
                </a:rPr>
                <a:t>247</a:t>
              </a:r>
              <a:endParaRPr sz="900">
                <a:latin typeface="Trebuchet MS"/>
                <a:cs typeface="Trebuchet MS"/>
              </a:endParaRPr>
            </a:p>
          </p:txBody>
        </p:sp>
      </p:grp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A7E323C3-2520-45E1-AEDA-B90B6B9C5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7832" y="6446984"/>
            <a:ext cx="2883568" cy="278168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D5E"/>
                </a:solidFill>
              </a:defRPr>
            </a:lvl1pPr>
          </a:lstStyle>
          <a:p>
            <a:fld id="{4C044BDB-2710-4D1B-BBC6-54A487FD0998}" type="datetime1">
              <a:rPr lang="fr-FR" smtClean="0"/>
              <a:t>28/03/2023</a:t>
            </a:fld>
            <a:endParaRPr lang="fr-FR"/>
          </a:p>
        </p:txBody>
      </p:sp>
      <p:sp>
        <p:nvSpPr>
          <p:cNvPr id="31" name="Espace réservé du pied de page 4">
            <a:extLst>
              <a:ext uri="{FF2B5EF4-FFF2-40B4-BE49-F238E27FC236}">
                <a16:creationId xmlns:a16="http://schemas.microsoft.com/office/drawing/2014/main" id="{9671B7B0-09F1-42EA-96AA-B502BCF696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70421" y="6484519"/>
            <a:ext cx="4251158" cy="236956"/>
          </a:xfrm>
          <a:prstGeom prst="rect">
            <a:avLst/>
          </a:prstGeom>
        </p:spPr>
        <p:txBody>
          <a:bodyPr/>
          <a:lstStyle>
            <a:lvl1pPr algn="ctr">
              <a:defRPr sz="900" baseline="0">
                <a:solidFill>
                  <a:srgbClr val="8E50FC"/>
                </a:solidFill>
              </a:defRPr>
            </a:lvl1pPr>
          </a:lstStyle>
          <a:p>
            <a:r>
              <a:rPr lang="fr-FR"/>
              <a:t>novencia group - 21 rue de la banque - 75002 Paris |  www.novencia.com</a:t>
            </a:r>
          </a:p>
        </p:txBody>
      </p:sp>
      <p:sp>
        <p:nvSpPr>
          <p:cNvPr id="32" name="Espace réservé du numéro de diapositive 5">
            <a:extLst>
              <a:ext uri="{FF2B5EF4-FFF2-40B4-BE49-F238E27FC236}">
                <a16:creationId xmlns:a16="http://schemas.microsoft.com/office/drawing/2014/main" id="{EDD607D3-6B5F-453B-A9AC-2907E20C6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4519"/>
            <a:ext cx="2891588" cy="236956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rgbClr val="000D5E"/>
                </a:solidFill>
              </a:defRPr>
            </a:lvl1pPr>
          </a:lstStyle>
          <a:p>
            <a:fld id="{961728DD-618B-420C-8D7F-9130B7E4B6D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39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  <p:sldLayoutId id="2147483960" r:id="rId17"/>
    <p:sldLayoutId id="2147483961" r:id="rId18"/>
    <p:sldLayoutId id="2147483962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8E50F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E50FC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0D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0D5E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0D5E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4.svg"/><Relationship Id="rId3" Type="http://schemas.openxmlformats.org/officeDocument/2006/relationships/image" Target="../media/image37.svg"/><Relationship Id="rId7" Type="http://schemas.openxmlformats.org/officeDocument/2006/relationships/image" Target="../media/image41.svg"/><Relationship Id="rId12" Type="http://schemas.openxmlformats.org/officeDocument/2006/relationships/image" Target="../media/image53.png"/><Relationship Id="rId2" Type="http://schemas.openxmlformats.org/officeDocument/2006/relationships/image" Target="../media/image36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40.png"/><Relationship Id="rId11" Type="http://schemas.openxmlformats.org/officeDocument/2006/relationships/image" Target="../media/image52.svg"/><Relationship Id="rId5" Type="http://schemas.openxmlformats.org/officeDocument/2006/relationships/image" Target="../media/image39.svg"/><Relationship Id="rId15" Type="http://schemas.openxmlformats.org/officeDocument/2006/relationships/image" Target="../media/image56.svg"/><Relationship Id="rId10" Type="http://schemas.openxmlformats.org/officeDocument/2006/relationships/image" Target="../media/image51.png"/><Relationship Id="rId4" Type="http://schemas.openxmlformats.org/officeDocument/2006/relationships/image" Target="../media/image38.png"/><Relationship Id="rId9" Type="http://schemas.openxmlformats.org/officeDocument/2006/relationships/image" Target="../media/image50.svg"/><Relationship Id="rId14" Type="http://schemas.openxmlformats.org/officeDocument/2006/relationships/image" Target="../media/image5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37.svg"/><Relationship Id="rId18" Type="http://schemas.openxmlformats.org/officeDocument/2006/relationships/image" Target="../media/image42.png"/><Relationship Id="rId3" Type="http://schemas.openxmlformats.org/officeDocument/2006/relationships/image" Target="../media/image58.svg"/><Relationship Id="rId7" Type="http://schemas.openxmlformats.org/officeDocument/2006/relationships/image" Target="../media/image62.svg"/><Relationship Id="rId12" Type="http://schemas.openxmlformats.org/officeDocument/2006/relationships/image" Target="../media/image36.png"/><Relationship Id="rId17" Type="http://schemas.openxmlformats.org/officeDocument/2006/relationships/image" Target="../media/image41.svg"/><Relationship Id="rId2" Type="http://schemas.openxmlformats.org/officeDocument/2006/relationships/image" Target="../media/image57.png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61.png"/><Relationship Id="rId11" Type="http://schemas.openxmlformats.org/officeDocument/2006/relationships/image" Target="../media/image66.svg"/><Relationship Id="rId5" Type="http://schemas.openxmlformats.org/officeDocument/2006/relationships/image" Target="../media/image60.svg"/><Relationship Id="rId15" Type="http://schemas.openxmlformats.org/officeDocument/2006/relationships/image" Target="../media/image39.svg"/><Relationship Id="rId10" Type="http://schemas.openxmlformats.org/officeDocument/2006/relationships/image" Target="../media/image65.png"/><Relationship Id="rId4" Type="http://schemas.openxmlformats.org/officeDocument/2006/relationships/image" Target="../media/image59.png"/><Relationship Id="rId9" Type="http://schemas.openxmlformats.org/officeDocument/2006/relationships/image" Target="../media/image64.svg"/><Relationship Id="rId1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svg"/><Relationship Id="rId13" Type="http://schemas.openxmlformats.org/officeDocument/2006/relationships/image" Target="../media/image40.png"/><Relationship Id="rId3" Type="http://schemas.openxmlformats.org/officeDocument/2006/relationships/image" Target="../media/image68.svg"/><Relationship Id="rId7" Type="http://schemas.openxmlformats.org/officeDocument/2006/relationships/image" Target="../media/image69.png"/><Relationship Id="rId12" Type="http://schemas.openxmlformats.org/officeDocument/2006/relationships/image" Target="../media/image39.sv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58.svg"/><Relationship Id="rId11" Type="http://schemas.openxmlformats.org/officeDocument/2006/relationships/image" Target="../media/image38.png"/><Relationship Id="rId5" Type="http://schemas.openxmlformats.org/officeDocument/2006/relationships/image" Target="../media/image57.png"/><Relationship Id="rId10" Type="http://schemas.openxmlformats.org/officeDocument/2006/relationships/image" Target="../media/image37.svg"/><Relationship Id="rId4" Type="http://schemas.openxmlformats.org/officeDocument/2006/relationships/image" Target="../media/image42.png"/><Relationship Id="rId9" Type="http://schemas.openxmlformats.org/officeDocument/2006/relationships/image" Target="../media/image36.png"/><Relationship Id="rId14" Type="http://schemas.openxmlformats.org/officeDocument/2006/relationships/image" Target="../media/image41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68.svg"/><Relationship Id="rId7" Type="http://schemas.openxmlformats.org/officeDocument/2006/relationships/image" Target="../media/image39.sv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38.png"/><Relationship Id="rId5" Type="http://schemas.openxmlformats.org/officeDocument/2006/relationships/image" Target="../media/image37.sv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svg"/><Relationship Id="rId7" Type="http://schemas.openxmlformats.org/officeDocument/2006/relationships/image" Target="../media/image41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40.png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hyperlink" Target="https://mazars.syfadis.com/Directory/Home.aspx?idPageData=226046771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businesshub.mazars.com/business-communities/global-marketing-community/brand/guidelines/" TargetMode="External"/><Relationship Id="rId5" Type="http://schemas.openxmlformats.org/officeDocument/2006/relationships/hyperlink" Target="https://colourpicker.mazars.com/" TargetMode="External"/><Relationship Id="rId4" Type="http://schemas.openxmlformats.org/officeDocument/2006/relationships/hyperlink" Target="https://imagebank.mazars.com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13" Type="http://schemas.openxmlformats.org/officeDocument/2006/relationships/image" Target="../media/image81.svg"/><Relationship Id="rId18" Type="http://schemas.openxmlformats.org/officeDocument/2006/relationships/image" Target="../media/image86.png"/><Relationship Id="rId3" Type="http://schemas.openxmlformats.org/officeDocument/2006/relationships/image" Target="../media/image73.svg"/><Relationship Id="rId21" Type="http://schemas.openxmlformats.org/officeDocument/2006/relationships/image" Target="../media/image89.svg"/><Relationship Id="rId7" Type="http://schemas.openxmlformats.org/officeDocument/2006/relationships/image" Target="../media/image75.svg"/><Relationship Id="rId12" Type="http://schemas.openxmlformats.org/officeDocument/2006/relationships/image" Target="../media/image80.png"/><Relationship Id="rId17" Type="http://schemas.openxmlformats.org/officeDocument/2006/relationships/image" Target="../media/image85.svg"/><Relationship Id="rId2" Type="http://schemas.openxmlformats.org/officeDocument/2006/relationships/image" Target="../media/image72.png"/><Relationship Id="rId16" Type="http://schemas.openxmlformats.org/officeDocument/2006/relationships/image" Target="../media/image84.png"/><Relationship Id="rId20" Type="http://schemas.openxmlformats.org/officeDocument/2006/relationships/image" Target="../media/image88.pn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74.png"/><Relationship Id="rId11" Type="http://schemas.openxmlformats.org/officeDocument/2006/relationships/image" Target="../media/image79.svg"/><Relationship Id="rId5" Type="http://schemas.openxmlformats.org/officeDocument/2006/relationships/image" Target="../media/image50.svg"/><Relationship Id="rId15" Type="http://schemas.openxmlformats.org/officeDocument/2006/relationships/image" Target="../media/image83.svg"/><Relationship Id="rId23" Type="http://schemas.openxmlformats.org/officeDocument/2006/relationships/image" Target="../media/image91.svg"/><Relationship Id="rId10" Type="http://schemas.openxmlformats.org/officeDocument/2006/relationships/image" Target="../media/image78.png"/><Relationship Id="rId19" Type="http://schemas.openxmlformats.org/officeDocument/2006/relationships/image" Target="../media/image87.svg"/><Relationship Id="rId4" Type="http://schemas.openxmlformats.org/officeDocument/2006/relationships/image" Target="../media/image49.png"/><Relationship Id="rId9" Type="http://schemas.openxmlformats.org/officeDocument/2006/relationships/image" Target="../media/image77.svg"/><Relationship Id="rId14" Type="http://schemas.openxmlformats.org/officeDocument/2006/relationships/image" Target="../media/image82.png"/><Relationship Id="rId22" Type="http://schemas.openxmlformats.org/officeDocument/2006/relationships/image" Target="../media/image90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png"/><Relationship Id="rId3" Type="http://schemas.openxmlformats.org/officeDocument/2006/relationships/image" Target="../media/image93.png"/><Relationship Id="rId7" Type="http://schemas.openxmlformats.org/officeDocument/2006/relationships/image" Target="../media/image97.png"/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Relationship Id="rId9" Type="http://schemas.openxmlformats.org/officeDocument/2006/relationships/image" Target="../media/image35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7" Type="http://schemas.openxmlformats.org/officeDocument/2006/relationships/image" Target="../media/image35.jpeg"/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02.svg"/><Relationship Id="rId5" Type="http://schemas.openxmlformats.org/officeDocument/2006/relationships/image" Target="../media/image101.png"/><Relationship Id="rId4" Type="http://schemas.openxmlformats.org/officeDocument/2006/relationships/image" Target="../media/image100.sv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nchbusinesshub.mazars.fr/business-communities/nouvelle-marque/templates/" TargetMode="External"/><Relationship Id="rId2" Type="http://schemas.openxmlformats.org/officeDocument/2006/relationships/hyperlink" Target="https://colourpicker.mazars.com/" TargetMode="Externa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104.png"/><Relationship Id="rId4" Type="http://schemas.openxmlformats.org/officeDocument/2006/relationships/image" Target="../media/image97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35.jpeg"/><Relationship Id="rId5" Type="http://schemas.microsoft.com/office/2007/relationships/hdphoto" Target="../media/hdphoto2.wdp"/><Relationship Id="rId4" Type="http://schemas.openxmlformats.org/officeDocument/2006/relationships/image" Target="../media/image10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slideLayout" Target="../slideLayouts/slideLayout43.xml"/><Relationship Id="rId1" Type="http://schemas.openxmlformats.org/officeDocument/2006/relationships/tags" Target="../tags/tag1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svg"/><Relationship Id="rId13" Type="http://schemas.openxmlformats.org/officeDocument/2006/relationships/image" Target="../media/image61.png"/><Relationship Id="rId18" Type="http://schemas.openxmlformats.org/officeDocument/2006/relationships/image" Target="../media/image66.svg"/><Relationship Id="rId3" Type="http://schemas.openxmlformats.org/officeDocument/2006/relationships/image" Target="../media/image36.png"/><Relationship Id="rId7" Type="http://schemas.openxmlformats.org/officeDocument/2006/relationships/image" Target="../media/image109.png"/><Relationship Id="rId12" Type="http://schemas.openxmlformats.org/officeDocument/2006/relationships/image" Target="../media/image60.svg"/><Relationship Id="rId17" Type="http://schemas.openxmlformats.org/officeDocument/2006/relationships/image" Target="../media/image65.png"/><Relationship Id="rId2" Type="http://schemas.openxmlformats.org/officeDocument/2006/relationships/image" Target="../media/image35.jpeg"/><Relationship Id="rId16" Type="http://schemas.openxmlformats.org/officeDocument/2006/relationships/image" Target="../media/image64.sv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108.svg"/><Relationship Id="rId11" Type="http://schemas.openxmlformats.org/officeDocument/2006/relationships/image" Target="../media/image59.png"/><Relationship Id="rId5" Type="http://schemas.openxmlformats.org/officeDocument/2006/relationships/image" Target="../media/image107.png"/><Relationship Id="rId15" Type="http://schemas.openxmlformats.org/officeDocument/2006/relationships/image" Target="../media/image63.png"/><Relationship Id="rId10" Type="http://schemas.openxmlformats.org/officeDocument/2006/relationships/image" Target="../media/image58.svg"/><Relationship Id="rId4" Type="http://schemas.openxmlformats.org/officeDocument/2006/relationships/image" Target="../media/image37.svg"/><Relationship Id="rId9" Type="http://schemas.openxmlformats.org/officeDocument/2006/relationships/image" Target="../media/image57.png"/><Relationship Id="rId14" Type="http://schemas.openxmlformats.org/officeDocument/2006/relationships/image" Target="../media/image62.sv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svg"/><Relationship Id="rId13" Type="http://schemas.openxmlformats.org/officeDocument/2006/relationships/image" Target="../media/image61.png"/><Relationship Id="rId18" Type="http://schemas.openxmlformats.org/officeDocument/2006/relationships/image" Target="../media/image66.svg"/><Relationship Id="rId3" Type="http://schemas.openxmlformats.org/officeDocument/2006/relationships/image" Target="../media/image36.png"/><Relationship Id="rId7" Type="http://schemas.openxmlformats.org/officeDocument/2006/relationships/image" Target="../media/image109.png"/><Relationship Id="rId12" Type="http://schemas.openxmlformats.org/officeDocument/2006/relationships/image" Target="../media/image60.svg"/><Relationship Id="rId17" Type="http://schemas.openxmlformats.org/officeDocument/2006/relationships/image" Target="../media/image65.png"/><Relationship Id="rId2" Type="http://schemas.openxmlformats.org/officeDocument/2006/relationships/image" Target="../media/image42.png"/><Relationship Id="rId16" Type="http://schemas.openxmlformats.org/officeDocument/2006/relationships/image" Target="../media/image64.sv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108.svg"/><Relationship Id="rId11" Type="http://schemas.openxmlformats.org/officeDocument/2006/relationships/image" Target="../media/image59.png"/><Relationship Id="rId5" Type="http://schemas.openxmlformats.org/officeDocument/2006/relationships/image" Target="../media/image107.png"/><Relationship Id="rId15" Type="http://schemas.openxmlformats.org/officeDocument/2006/relationships/image" Target="../media/image63.png"/><Relationship Id="rId10" Type="http://schemas.openxmlformats.org/officeDocument/2006/relationships/image" Target="../media/image58.svg"/><Relationship Id="rId4" Type="http://schemas.openxmlformats.org/officeDocument/2006/relationships/image" Target="../media/image37.svg"/><Relationship Id="rId9" Type="http://schemas.openxmlformats.org/officeDocument/2006/relationships/image" Target="../media/image57.png"/><Relationship Id="rId14" Type="http://schemas.openxmlformats.org/officeDocument/2006/relationships/image" Target="../media/image62.sv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3" Type="http://schemas.openxmlformats.org/officeDocument/2006/relationships/image" Target="../media/image32.svg"/><Relationship Id="rId7" Type="http://schemas.openxmlformats.org/officeDocument/2006/relationships/image" Target="../media/image36.png"/><Relationship Id="rId12" Type="http://schemas.openxmlformats.org/officeDocument/2006/relationships/image" Target="../media/image41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35.jpeg"/><Relationship Id="rId11" Type="http://schemas.openxmlformats.org/officeDocument/2006/relationships/image" Target="../media/image40.png"/><Relationship Id="rId5" Type="http://schemas.openxmlformats.org/officeDocument/2006/relationships/image" Target="../media/image34.svg"/><Relationship Id="rId10" Type="http://schemas.openxmlformats.org/officeDocument/2006/relationships/image" Target="../media/image39.sv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45.png"/><Relationship Id="rId12" Type="http://schemas.openxmlformats.org/officeDocument/2006/relationships/image" Target="../media/image37.svg"/><Relationship Id="rId2" Type="http://schemas.openxmlformats.org/officeDocument/2006/relationships/image" Target="../media/image42.png"/><Relationship Id="rId16" Type="http://schemas.openxmlformats.org/officeDocument/2006/relationships/image" Target="../media/image41.sv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44.svg"/><Relationship Id="rId11" Type="http://schemas.openxmlformats.org/officeDocument/2006/relationships/image" Target="../media/image36.png"/><Relationship Id="rId5" Type="http://schemas.openxmlformats.org/officeDocument/2006/relationships/image" Target="../media/image43.png"/><Relationship Id="rId15" Type="http://schemas.openxmlformats.org/officeDocument/2006/relationships/image" Target="../media/image40.png"/><Relationship Id="rId10" Type="http://schemas.openxmlformats.org/officeDocument/2006/relationships/image" Target="../media/image48.svg"/><Relationship Id="rId4" Type="http://schemas.openxmlformats.org/officeDocument/2006/relationships/image" Target="../media/image34.svg"/><Relationship Id="rId9" Type="http://schemas.openxmlformats.org/officeDocument/2006/relationships/image" Target="../media/image47.png"/><Relationship Id="rId14" Type="http://schemas.openxmlformats.org/officeDocument/2006/relationships/image" Target="../media/image3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3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8.svg"/><Relationship Id="rId2" Type="http://schemas.openxmlformats.org/officeDocument/2006/relationships/image" Target="../media/image42.png"/><Relationship Id="rId16" Type="http://schemas.openxmlformats.org/officeDocument/2006/relationships/image" Target="../media/image46.sv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39.svg"/><Relationship Id="rId11" Type="http://schemas.openxmlformats.org/officeDocument/2006/relationships/image" Target="../media/image47.png"/><Relationship Id="rId5" Type="http://schemas.openxmlformats.org/officeDocument/2006/relationships/image" Target="../media/image38.png"/><Relationship Id="rId15" Type="http://schemas.openxmlformats.org/officeDocument/2006/relationships/image" Target="../media/image45.png"/><Relationship Id="rId10" Type="http://schemas.openxmlformats.org/officeDocument/2006/relationships/image" Target="../media/image34.svg"/><Relationship Id="rId4" Type="http://schemas.openxmlformats.org/officeDocument/2006/relationships/image" Target="../media/image37.svg"/><Relationship Id="rId9" Type="http://schemas.openxmlformats.org/officeDocument/2006/relationships/image" Target="../media/image33.png"/><Relationship Id="rId14" Type="http://schemas.openxmlformats.org/officeDocument/2006/relationships/image" Target="../media/image4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pour une image 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D1AFC644-448B-4C9B-ABFA-E898EA78210A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B0251-ACE2-4A23-9CD5-B82742ED284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Data Services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7A4F2-0C97-42A3-A7F0-4A5FBDC5E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Template Dashboard Power BI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3A0B1-BCD7-47AC-A202-1F3375D7E8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January 2023</a:t>
            </a:r>
          </a:p>
        </p:txBody>
      </p:sp>
    </p:spTree>
    <p:extLst>
      <p:ext uri="{BB962C8B-B14F-4D97-AF65-F5344CB8AC3E}">
        <p14:creationId xmlns:p14="http://schemas.microsoft.com/office/powerpoint/2010/main" val="1503423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85730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Vue d’ensemble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DE508F4-DF18-4021-BEF1-CB80F9397317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Chiffres clés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40B1DDCD-70A9-468C-8D73-B6C0ECEDDC84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9EFC6AC2-6BEA-405D-8F5C-724BDC4E11CD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951433C2-CDFF-4608-B2A7-43EFB4E9A7CA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536ABA9F-4D4B-4862-A126-9D5526749870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Vue d’ensemble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D0175FCE-09BC-4A78-9B7B-788C11DEBFC5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5" name="Graphique 44" descr="Logement">
            <a:extLst>
              <a:ext uri="{FF2B5EF4-FFF2-40B4-BE49-F238E27FC236}">
                <a16:creationId xmlns:a16="http://schemas.microsoft.com/office/drawing/2014/main" id="{CFB61E4A-2037-400F-8033-5DF729E17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46" name="Graphique 45" descr="Argent volant avec un remplissage uni">
            <a:extLst>
              <a:ext uri="{FF2B5EF4-FFF2-40B4-BE49-F238E27FC236}">
                <a16:creationId xmlns:a16="http://schemas.microsoft.com/office/drawing/2014/main" id="{8CB19E68-2B94-4766-A333-0657CB15BB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47" name="Graphique 46" descr="Carte avec repère">
            <a:extLst>
              <a:ext uri="{FF2B5EF4-FFF2-40B4-BE49-F238E27FC236}">
                <a16:creationId xmlns:a16="http://schemas.microsoft.com/office/drawing/2014/main" id="{B340F4C9-2195-43EA-8424-89C9B15CBE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  <p:grpSp>
        <p:nvGrpSpPr>
          <p:cNvPr id="48" name="Groupe 47">
            <a:extLst>
              <a:ext uri="{FF2B5EF4-FFF2-40B4-BE49-F238E27FC236}">
                <a16:creationId xmlns:a16="http://schemas.microsoft.com/office/drawing/2014/main" id="{A5D3B7F8-33AE-4E16-AB2D-2841A6AA3DBD}"/>
              </a:ext>
            </a:extLst>
          </p:cNvPr>
          <p:cNvGrpSpPr/>
          <p:nvPr/>
        </p:nvGrpSpPr>
        <p:grpSpPr>
          <a:xfrm>
            <a:off x="3097833" y="866710"/>
            <a:ext cx="2027839" cy="963421"/>
            <a:chOff x="3097833" y="863041"/>
            <a:chExt cx="2027839" cy="963421"/>
          </a:xfrm>
        </p:grpSpPr>
        <p:sp>
          <p:nvSpPr>
            <p:cNvPr id="49" name="Rectangle 17">
              <a:extLst>
                <a:ext uri="{FF2B5EF4-FFF2-40B4-BE49-F238E27FC236}">
                  <a16:creationId xmlns:a16="http://schemas.microsoft.com/office/drawing/2014/main" id="{CBA4197A-A427-4B8D-8C84-DA096E15229B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0" name="ZoneTexte 103">
              <a:extLst>
                <a:ext uri="{FF2B5EF4-FFF2-40B4-BE49-F238E27FC236}">
                  <a16:creationId xmlns:a16="http://schemas.microsoft.com/office/drawing/2014/main" id="{E6BDD3B6-872A-4BA7-9A2F-7F0D05ADFF7F}"/>
                </a:ext>
              </a:extLst>
            </p:cNvPr>
            <p:cNvSpPr txBox="1"/>
            <p:nvPr/>
          </p:nvSpPr>
          <p:spPr>
            <a:xfrm>
              <a:off x="3678555" y="906117"/>
              <a:ext cx="144711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>
                  <a:solidFill>
                    <a:srgbClr val="000000"/>
                  </a:solidFill>
                  <a:latin typeface="+mj-lt"/>
                </a:rPr>
                <a:t>Nb d’opérateurs</a:t>
              </a:r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21DB2C9F-669A-4BD4-B434-A3882C5DC15F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52" name="Graphic 4" descr="Utilisateurs avec un remplissage uni">
              <a:extLst>
                <a:ext uri="{FF2B5EF4-FFF2-40B4-BE49-F238E27FC236}">
                  <a16:creationId xmlns:a16="http://schemas.microsoft.com/office/drawing/2014/main" id="{476CF08B-4F44-48F6-8B75-4B6076F2E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F2504B3F-F5A3-4C17-BC01-F8F57A8D3754}"/>
              </a:ext>
            </a:extLst>
          </p:cNvPr>
          <p:cNvGrpSpPr/>
          <p:nvPr/>
        </p:nvGrpSpPr>
        <p:grpSpPr>
          <a:xfrm>
            <a:off x="10014043" y="866710"/>
            <a:ext cx="1968407" cy="963421"/>
            <a:chOff x="3097833" y="863041"/>
            <a:chExt cx="1968407" cy="963421"/>
          </a:xfrm>
        </p:grpSpPr>
        <p:sp>
          <p:nvSpPr>
            <p:cNvPr id="54" name="Rectangle 17">
              <a:extLst>
                <a:ext uri="{FF2B5EF4-FFF2-40B4-BE49-F238E27FC236}">
                  <a16:creationId xmlns:a16="http://schemas.microsoft.com/office/drawing/2014/main" id="{D351672B-1FE9-41AB-9E58-7EEECACB05FA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ZoneTexte 103">
              <a:extLst>
                <a:ext uri="{FF2B5EF4-FFF2-40B4-BE49-F238E27FC236}">
                  <a16:creationId xmlns:a16="http://schemas.microsoft.com/office/drawing/2014/main" id="{D32F5445-8371-48A5-8FA4-FFA6B028AB63}"/>
                </a:ext>
              </a:extLst>
            </p:cNvPr>
            <p:cNvSpPr txBox="1"/>
            <p:nvPr/>
          </p:nvSpPr>
          <p:spPr>
            <a:xfrm>
              <a:off x="3678555" y="906117"/>
              <a:ext cx="138768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err="1">
                  <a:solidFill>
                    <a:srgbClr val="000000"/>
                  </a:solidFill>
                  <a:latin typeface="+mj-lt"/>
                </a:rPr>
                <a:t>Varation</a:t>
              </a:r>
              <a:r>
                <a:rPr lang="fr-FR" sz="1100" b="1">
                  <a:solidFill>
                    <a:srgbClr val="000000"/>
                  </a:solidFill>
                  <a:latin typeface="+mj-lt"/>
                </a:rPr>
                <a:t> entre </a:t>
              </a:r>
              <a:r>
                <a:rPr lang="fr-FR" sz="1100" b="1" err="1">
                  <a:solidFill>
                    <a:srgbClr val="000000"/>
                  </a:solidFill>
                  <a:latin typeface="+mj-lt"/>
                </a:rPr>
                <a:t>prév</a:t>
              </a:r>
              <a:r>
                <a:rPr lang="fr-FR" sz="1100" b="1">
                  <a:solidFill>
                    <a:srgbClr val="000000"/>
                  </a:solidFill>
                  <a:latin typeface="+mj-lt"/>
                </a:rPr>
                <a:t>. et réel</a:t>
              </a: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18E0A97F-E2E2-4616-8C9E-EB1F88F726A6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57" name="Graphic 4" descr="Graphique logarithmique avec un remplissage uni">
              <a:extLst>
                <a:ext uri="{FF2B5EF4-FFF2-40B4-BE49-F238E27FC236}">
                  <a16:creationId xmlns:a16="http://schemas.microsoft.com/office/drawing/2014/main" id="{DF51C370-E9D5-415A-B475-98499D9FB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0F3C5B02-3310-40DA-9A3C-0F2DCD5F214A}"/>
              </a:ext>
            </a:extLst>
          </p:cNvPr>
          <p:cNvGrpSpPr/>
          <p:nvPr/>
        </p:nvGrpSpPr>
        <p:grpSpPr>
          <a:xfrm>
            <a:off x="5403236" y="866710"/>
            <a:ext cx="2056995" cy="963421"/>
            <a:chOff x="3097833" y="863041"/>
            <a:chExt cx="2056995" cy="963421"/>
          </a:xfrm>
        </p:grpSpPr>
        <p:sp>
          <p:nvSpPr>
            <p:cNvPr id="59" name="Rectangle 17">
              <a:extLst>
                <a:ext uri="{FF2B5EF4-FFF2-40B4-BE49-F238E27FC236}">
                  <a16:creationId xmlns:a16="http://schemas.microsoft.com/office/drawing/2014/main" id="{84A3C764-64F9-43D3-9182-EA2C14750083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0" name="ZoneTexte 103">
              <a:extLst>
                <a:ext uri="{FF2B5EF4-FFF2-40B4-BE49-F238E27FC236}">
                  <a16:creationId xmlns:a16="http://schemas.microsoft.com/office/drawing/2014/main" id="{02D5A9AD-9412-4482-B55A-9A3DDE202E77}"/>
                </a:ext>
              </a:extLst>
            </p:cNvPr>
            <p:cNvSpPr txBox="1"/>
            <p:nvPr/>
          </p:nvSpPr>
          <p:spPr>
            <a:xfrm>
              <a:off x="3678555" y="906117"/>
              <a:ext cx="14762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>
                  <a:solidFill>
                    <a:srgbClr val="000000"/>
                  </a:solidFill>
                  <a:latin typeface="+mj-lt"/>
                </a:rPr>
                <a:t>Nb de trésorerie à risque</a:t>
              </a:r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C3B665D3-9A3A-4F62-AB8A-D1968B793A1A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62" name="Graphic 4" descr="Coffre au trésor avec un remplissage uni">
              <a:extLst>
                <a:ext uri="{FF2B5EF4-FFF2-40B4-BE49-F238E27FC236}">
                  <a16:creationId xmlns:a16="http://schemas.microsoft.com/office/drawing/2014/main" id="{F650F9C3-3D64-47ED-94CB-7408D2439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237E2DE9-3FF6-47B2-AA02-F9239456DA14}"/>
              </a:ext>
            </a:extLst>
          </p:cNvPr>
          <p:cNvGrpSpPr/>
          <p:nvPr/>
        </p:nvGrpSpPr>
        <p:grpSpPr>
          <a:xfrm>
            <a:off x="7708639" y="866710"/>
            <a:ext cx="2008592" cy="963421"/>
            <a:chOff x="3097833" y="863041"/>
            <a:chExt cx="2008592" cy="963421"/>
          </a:xfrm>
        </p:grpSpPr>
        <p:sp>
          <p:nvSpPr>
            <p:cNvPr id="64" name="Rectangle 17">
              <a:extLst>
                <a:ext uri="{FF2B5EF4-FFF2-40B4-BE49-F238E27FC236}">
                  <a16:creationId xmlns:a16="http://schemas.microsoft.com/office/drawing/2014/main" id="{AFA3FA52-A6E9-45E8-935A-58765706817E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5" name="ZoneTexte 103">
              <a:extLst>
                <a:ext uri="{FF2B5EF4-FFF2-40B4-BE49-F238E27FC236}">
                  <a16:creationId xmlns:a16="http://schemas.microsoft.com/office/drawing/2014/main" id="{F8DFA9A0-709D-441D-8289-5D6E8465F675}"/>
                </a:ext>
              </a:extLst>
            </p:cNvPr>
            <p:cNvSpPr txBox="1"/>
            <p:nvPr/>
          </p:nvSpPr>
          <p:spPr>
            <a:xfrm>
              <a:off x="3678555" y="906117"/>
              <a:ext cx="142787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>
                  <a:solidFill>
                    <a:srgbClr val="000000"/>
                  </a:solidFill>
                  <a:latin typeface="+mj-lt"/>
                </a:rPr>
                <a:t>Faible % recette propre</a:t>
              </a: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D90824CF-5462-4186-ACAA-5F9FDE4C81F9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67" name="Graphic 4" descr="Argent avec un remplissage uni">
              <a:extLst>
                <a:ext uri="{FF2B5EF4-FFF2-40B4-BE49-F238E27FC236}">
                  <a16:creationId xmlns:a16="http://schemas.microsoft.com/office/drawing/2014/main" id="{0C96CABA-48C2-4C79-9619-D5A2A326A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sp>
        <p:nvSpPr>
          <p:cNvPr id="68" name="Rectangle 17">
            <a:extLst>
              <a:ext uri="{FF2B5EF4-FFF2-40B4-BE49-F238E27FC236}">
                <a16:creationId xmlns:a16="http://schemas.microsoft.com/office/drawing/2014/main" id="{DD535DAB-1DE0-42BE-B8CB-920BAA5ABCC1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9" name="TextBox 2">
            <a:extLst>
              <a:ext uri="{FF2B5EF4-FFF2-40B4-BE49-F238E27FC236}">
                <a16:creationId xmlns:a16="http://schemas.microsoft.com/office/drawing/2014/main" id="{515C213F-26C9-4E49-B21F-38ECF387FB49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73" name="Oval 43">
            <a:extLst>
              <a:ext uri="{FF2B5EF4-FFF2-40B4-BE49-F238E27FC236}">
                <a16:creationId xmlns:a16="http://schemas.microsoft.com/office/drawing/2014/main" id="{36508037-5760-4909-A90D-60661C21D7CC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4" name="Picture 3">
            <a:extLst>
              <a:ext uri="{FF2B5EF4-FFF2-40B4-BE49-F238E27FC236}">
                <a16:creationId xmlns:a16="http://schemas.microsoft.com/office/drawing/2014/main" id="{647982C0-025F-4AA6-AFED-002C96D93C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  <p:sp>
        <p:nvSpPr>
          <p:cNvPr id="75" name="Rectangle 17">
            <a:extLst>
              <a:ext uri="{FF2B5EF4-FFF2-40B4-BE49-F238E27FC236}">
                <a16:creationId xmlns:a16="http://schemas.microsoft.com/office/drawing/2014/main" id="{B21203DE-8B3D-4622-94DA-37AC26A616F2}"/>
              </a:ext>
            </a:extLst>
          </p:cNvPr>
          <p:cNvSpPr/>
          <p:nvPr/>
        </p:nvSpPr>
        <p:spPr>
          <a:xfrm>
            <a:off x="3097833" y="2040991"/>
            <a:ext cx="8884617" cy="4536150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4872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affaires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10B91D6-F87B-4B11-9356-641271A42EF9}"/>
              </a:ext>
            </a:extLst>
          </p:cNvPr>
          <p:cNvGrpSpPr/>
          <p:nvPr/>
        </p:nvGrpSpPr>
        <p:grpSpPr>
          <a:xfrm>
            <a:off x="3097833" y="848103"/>
            <a:ext cx="1580430" cy="727703"/>
            <a:chOff x="4981984" y="838351"/>
            <a:chExt cx="1580430" cy="727703"/>
          </a:xfrm>
        </p:grpSpPr>
        <p:sp>
          <p:nvSpPr>
            <p:cNvPr id="52" name="Rectangle 17">
              <a:extLst>
                <a:ext uri="{FF2B5EF4-FFF2-40B4-BE49-F238E27FC236}">
                  <a16:creationId xmlns:a16="http://schemas.microsoft.com/office/drawing/2014/main" id="{65853B1F-E9DB-43F9-9C13-E79082C84FAD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Affaires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4C3FB31E-0CE5-4158-B991-9F87F3B9568A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61" name="Graphique 60" descr="Utilisateur avec un remplissage uni">
              <a:extLst>
                <a:ext uri="{FF2B5EF4-FFF2-40B4-BE49-F238E27FC236}">
                  <a16:creationId xmlns:a16="http://schemas.microsoft.com/office/drawing/2014/main" id="{37ACAA4B-6A05-4504-B9AB-796E0B77D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6B9F4770-6FF9-43AA-B4D8-18629779C634}"/>
              </a:ext>
            </a:extLst>
          </p:cNvPr>
          <p:cNvGrpSpPr/>
          <p:nvPr/>
        </p:nvGrpSpPr>
        <p:grpSpPr>
          <a:xfrm>
            <a:off x="4928246" y="842693"/>
            <a:ext cx="1580430" cy="727703"/>
            <a:chOff x="4981984" y="838351"/>
            <a:chExt cx="1580430" cy="727703"/>
          </a:xfrm>
        </p:grpSpPr>
        <p:sp>
          <p:nvSpPr>
            <p:cNvPr id="65" name="Rectangle 17">
              <a:extLst>
                <a:ext uri="{FF2B5EF4-FFF2-40B4-BE49-F238E27FC236}">
                  <a16:creationId xmlns:a16="http://schemas.microsoft.com/office/drawing/2014/main" id="{AC191C80-9C49-444E-A62B-4B738D22745C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Collaborateurs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7B4C54E-C8BE-42C6-8993-D512FC255C08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67" name="Graphique 66" descr="Carnet d'adresses avec un remplissage uni">
              <a:extLst>
                <a:ext uri="{FF2B5EF4-FFF2-40B4-BE49-F238E27FC236}">
                  <a16:creationId xmlns:a16="http://schemas.microsoft.com/office/drawing/2014/main" id="{63D66E98-0EE6-45E0-AB94-29381A92F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879138CE-5A9F-486B-B8B2-763F60F8E08C}"/>
              </a:ext>
            </a:extLst>
          </p:cNvPr>
          <p:cNvGrpSpPr/>
          <p:nvPr/>
        </p:nvGrpSpPr>
        <p:grpSpPr>
          <a:xfrm>
            <a:off x="6758659" y="842693"/>
            <a:ext cx="1580430" cy="727703"/>
            <a:chOff x="4981984" y="838351"/>
            <a:chExt cx="1580430" cy="727703"/>
          </a:xfrm>
        </p:grpSpPr>
        <p:sp>
          <p:nvSpPr>
            <p:cNvPr id="70" name="Rectangle 17">
              <a:extLst>
                <a:ext uri="{FF2B5EF4-FFF2-40B4-BE49-F238E27FC236}">
                  <a16:creationId xmlns:a16="http://schemas.microsoft.com/office/drawing/2014/main" id="{1C44ECB1-BBB2-4BAC-9F03-CAF2A151E2CF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Heures totales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0C506D65-C0E3-4CC5-9A60-4AEF984603EB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72" name="Graphique 71" descr="Chronomètre 75% avec un remplissage uni">
              <a:extLst>
                <a:ext uri="{FF2B5EF4-FFF2-40B4-BE49-F238E27FC236}">
                  <a16:creationId xmlns:a16="http://schemas.microsoft.com/office/drawing/2014/main" id="{A7F8B569-8485-4752-A493-D00469CE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E908FD8D-4043-4123-884A-3B8D816F0472}"/>
              </a:ext>
            </a:extLst>
          </p:cNvPr>
          <p:cNvGrpSpPr/>
          <p:nvPr/>
        </p:nvGrpSpPr>
        <p:grpSpPr>
          <a:xfrm>
            <a:off x="8589072" y="838208"/>
            <a:ext cx="1580430" cy="727703"/>
            <a:chOff x="4981984" y="838351"/>
            <a:chExt cx="1580430" cy="727703"/>
          </a:xfrm>
        </p:grpSpPr>
        <p:sp>
          <p:nvSpPr>
            <p:cNvPr id="74" name="Rectangle 17">
              <a:extLst>
                <a:ext uri="{FF2B5EF4-FFF2-40B4-BE49-F238E27FC236}">
                  <a16:creationId xmlns:a16="http://schemas.microsoft.com/office/drawing/2014/main" id="{D42D711C-C103-402C-92F5-8B8C19EE522B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Heures Facturables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E76AA31C-92E2-4C23-9571-F5A086180CDC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76" name="Graphique 75" descr="Courir avec un remplissage uni">
              <a:extLst>
                <a:ext uri="{FF2B5EF4-FFF2-40B4-BE49-F238E27FC236}">
                  <a16:creationId xmlns:a16="http://schemas.microsoft.com/office/drawing/2014/main" id="{49A56D7A-1B48-4505-93F2-397ECF00B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E913F18A-E52F-47DE-92F2-3E6A9C29E958}"/>
              </a:ext>
            </a:extLst>
          </p:cNvPr>
          <p:cNvGrpSpPr/>
          <p:nvPr/>
        </p:nvGrpSpPr>
        <p:grpSpPr>
          <a:xfrm>
            <a:off x="10419485" y="848103"/>
            <a:ext cx="1580430" cy="727703"/>
            <a:chOff x="4981984" y="838351"/>
            <a:chExt cx="1580430" cy="727703"/>
          </a:xfrm>
        </p:grpSpPr>
        <p:sp>
          <p:nvSpPr>
            <p:cNvPr id="78" name="Rectangle 17">
              <a:extLst>
                <a:ext uri="{FF2B5EF4-FFF2-40B4-BE49-F238E27FC236}">
                  <a16:creationId xmlns:a16="http://schemas.microsoft.com/office/drawing/2014/main" id="{364605E0-6372-4702-BD9A-67A56EA05337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Taux Occupation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0F6B345A-F93C-4533-823B-62CB45B44726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81" name="Graphique 80" descr="Croissance de l'activité avec un remplissage uni">
              <a:extLst>
                <a:ext uri="{FF2B5EF4-FFF2-40B4-BE49-F238E27FC236}">
                  <a16:creationId xmlns:a16="http://schemas.microsoft.com/office/drawing/2014/main" id="{41041269-3E52-4E5A-B250-0C32FD30C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sp>
        <p:nvSpPr>
          <p:cNvPr id="48" name="Ellipse 47">
            <a:extLst>
              <a:ext uri="{FF2B5EF4-FFF2-40B4-BE49-F238E27FC236}">
                <a16:creationId xmlns:a16="http://schemas.microsoft.com/office/drawing/2014/main" id="{9AC26B13-20E3-46B7-A77F-F8070189201F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EB5777BB-2268-42E4-BC84-A5E96534FE9C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8C32E9C6-10DC-4036-B1DD-D54F82D4CC2B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51" name="Graphique 50" descr="Logement">
            <a:extLst>
              <a:ext uri="{FF2B5EF4-FFF2-40B4-BE49-F238E27FC236}">
                <a16:creationId xmlns:a16="http://schemas.microsoft.com/office/drawing/2014/main" id="{C5B4138B-B37C-4733-8739-4900CF24787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53" name="Graphique 52" descr="Argent volant avec un remplissage uni">
            <a:extLst>
              <a:ext uri="{FF2B5EF4-FFF2-40B4-BE49-F238E27FC236}">
                <a16:creationId xmlns:a16="http://schemas.microsoft.com/office/drawing/2014/main" id="{413F9DF7-CE42-418D-AAFB-2081CC4D2C9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55" name="Graphique 54" descr="Carte avec repère">
            <a:extLst>
              <a:ext uri="{FF2B5EF4-FFF2-40B4-BE49-F238E27FC236}">
                <a16:creationId xmlns:a16="http://schemas.microsoft.com/office/drawing/2014/main" id="{6E901E64-9CDE-4500-BC05-A23DC4EEBBC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  <p:sp>
        <p:nvSpPr>
          <p:cNvPr id="56" name="Rectangle 17">
            <a:extLst>
              <a:ext uri="{FF2B5EF4-FFF2-40B4-BE49-F238E27FC236}">
                <a16:creationId xmlns:a16="http://schemas.microsoft.com/office/drawing/2014/main" id="{1F02F052-29BF-4536-8233-8EA72BC5FDFF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7" name="TextBox 2">
            <a:extLst>
              <a:ext uri="{FF2B5EF4-FFF2-40B4-BE49-F238E27FC236}">
                <a16:creationId xmlns:a16="http://schemas.microsoft.com/office/drawing/2014/main" id="{F1922515-42D3-49D0-98FB-0B629CC42FF6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58" name="Oval 43">
            <a:extLst>
              <a:ext uri="{FF2B5EF4-FFF2-40B4-BE49-F238E27FC236}">
                <a16:creationId xmlns:a16="http://schemas.microsoft.com/office/drawing/2014/main" id="{8DBC8815-155E-43D5-BEE0-E0DAD4008D2C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9" name="Picture 3">
            <a:extLst>
              <a:ext uri="{FF2B5EF4-FFF2-40B4-BE49-F238E27FC236}">
                <a16:creationId xmlns:a16="http://schemas.microsoft.com/office/drawing/2014/main" id="{C25B500B-B3FC-4687-9620-904A41EC86D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  <p:sp>
        <p:nvSpPr>
          <p:cNvPr id="60" name="ZoneTexte 59">
            <a:extLst>
              <a:ext uri="{FF2B5EF4-FFF2-40B4-BE49-F238E27FC236}">
                <a16:creationId xmlns:a16="http://schemas.microsoft.com/office/drawing/2014/main" id="{FD9C4AB8-AD10-49D9-BBCE-D88145029F78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Chiffres clés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284BB172-314B-426A-BAAF-EB51960AFC1A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9B27881-7184-4144-BF83-8C31D4C7590D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Vue d’ensemble</a:t>
            </a:r>
          </a:p>
        </p:txBody>
      </p:sp>
      <p:sp>
        <p:nvSpPr>
          <p:cNvPr id="68" name="Rectangle 17">
            <a:extLst>
              <a:ext uri="{FF2B5EF4-FFF2-40B4-BE49-F238E27FC236}">
                <a16:creationId xmlns:a16="http://schemas.microsoft.com/office/drawing/2014/main" id="{A28FF400-9A3C-4747-8063-38B23A53231B}"/>
              </a:ext>
            </a:extLst>
          </p:cNvPr>
          <p:cNvSpPr/>
          <p:nvPr/>
        </p:nvSpPr>
        <p:spPr>
          <a:xfrm>
            <a:off x="3097833" y="1735372"/>
            <a:ext cx="8884617" cy="4841769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5873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2196C983-7B3E-4E6D-A68D-8FFA761484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Vue Générale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28EB185B-9BC5-4CAA-8CE8-E2EA31A0AC3B}"/>
              </a:ext>
            </a:extLst>
          </p:cNvPr>
          <p:cNvSpPr/>
          <p:nvPr/>
        </p:nvSpPr>
        <p:spPr>
          <a:xfrm>
            <a:off x="3097833" y="2332255"/>
            <a:ext cx="8884617" cy="4244885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5D5B80F8-E3EE-4484-BA7B-96A47858F9DD}"/>
              </a:ext>
            </a:extLst>
          </p:cNvPr>
          <p:cNvSpPr/>
          <p:nvPr/>
        </p:nvSpPr>
        <p:spPr>
          <a:xfrm>
            <a:off x="3097833" y="861910"/>
            <a:ext cx="2498651" cy="963421"/>
          </a:xfrm>
          <a:prstGeom prst="roundRect">
            <a:avLst>
              <a:gd name="adj" fmla="val 605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D4E7D90-5686-4525-A1DD-5310594532FB}"/>
              </a:ext>
            </a:extLst>
          </p:cNvPr>
          <p:cNvSpPr/>
          <p:nvPr/>
        </p:nvSpPr>
        <p:spPr>
          <a:xfrm>
            <a:off x="3335149" y="1025511"/>
            <a:ext cx="687762" cy="687762"/>
          </a:xfrm>
          <a:prstGeom prst="ellipse">
            <a:avLst/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0" name="Graphic 4" descr="Clipboard Mixed">
            <a:extLst>
              <a:ext uri="{FF2B5EF4-FFF2-40B4-BE49-F238E27FC236}">
                <a16:creationId xmlns:a16="http://schemas.microsoft.com/office/drawing/2014/main" id="{C383DDBA-8F0D-4F1C-BB7C-C84CAA8E6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3107" y="1088269"/>
            <a:ext cx="551846" cy="551846"/>
          </a:xfrm>
          <a:prstGeom prst="rect">
            <a:avLst/>
          </a:prstGeom>
        </p:spPr>
      </p:pic>
      <p:sp>
        <p:nvSpPr>
          <p:cNvPr id="11" name="ZoneTexte 103">
            <a:extLst>
              <a:ext uri="{FF2B5EF4-FFF2-40B4-BE49-F238E27FC236}">
                <a16:creationId xmlns:a16="http://schemas.microsoft.com/office/drawing/2014/main" id="{F91B120B-2543-4CCF-A66E-C6A2B40C38BF}"/>
              </a:ext>
            </a:extLst>
          </p:cNvPr>
          <p:cNvSpPr txBox="1"/>
          <p:nvPr/>
        </p:nvSpPr>
        <p:spPr>
          <a:xfrm>
            <a:off x="4113051" y="904986"/>
            <a:ext cx="17420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Nombre d’inscrits</a:t>
            </a:r>
          </a:p>
        </p:txBody>
      </p:sp>
      <p:sp>
        <p:nvSpPr>
          <p:cNvPr id="12" name="Rectangle 17">
            <a:extLst>
              <a:ext uri="{FF2B5EF4-FFF2-40B4-BE49-F238E27FC236}">
                <a16:creationId xmlns:a16="http://schemas.microsoft.com/office/drawing/2014/main" id="{0F1792E4-E6C0-4765-8873-0ABD07981C66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64C63BC8-2B8C-4732-9E1F-FD40AA54F03C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14" name="Oval 43">
            <a:extLst>
              <a:ext uri="{FF2B5EF4-FFF2-40B4-BE49-F238E27FC236}">
                <a16:creationId xmlns:a16="http://schemas.microsoft.com/office/drawing/2014/main" id="{9AA57946-1A50-4134-980B-217D3BC4A5E3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4D20386C-8AE0-4563-94FC-D13DF5A0E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  <p:sp>
        <p:nvSpPr>
          <p:cNvPr id="16" name="Rectangle 17">
            <a:extLst>
              <a:ext uri="{FF2B5EF4-FFF2-40B4-BE49-F238E27FC236}">
                <a16:creationId xmlns:a16="http://schemas.microsoft.com/office/drawing/2014/main" id="{B3C42E89-5F09-4E3D-ADC1-82A629B7977D}"/>
              </a:ext>
            </a:extLst>
          </p:cNvPr>
          <p:cNvSpPr/>
          <p:nvPr/>
        </p:nvSpPr>
        <p:spPr>
          <a:xfrm>
            <a:off x="9315148" y="859816"/>
            <a:ext cx="2667302" cy="963421"/>
          </a:xfrm>
          <a:prstGeom prst="roundRect">
            <a:avLst>
              <a:gd name="adj" fmla="val 605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DD136CC0-5C20-4262-BD35-7CD4BCBE4C2E}"/>
              </a:ext>
            </a:extLst>
          </p:cNvPr>
          <p:cNvSpPr/>
          <p:nvPr/>
        </p:nvSpPr>
        <p:spPr>
          <a:xfrm>
            <a:off x="9512989" y="1012088"/>
            <a:ext cx="687762" cy="687762"/>
          </a:xfrm>
          <a:prstGeom prst="ellipse">
            <a:avLst/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8" name="ZoneTexte 103">
            <a:extLst>
              <a:ext uri="{FF2B5EF4-FFF2-40B4-BE49-F238E27FC236}">
                <a16:creationId xmlns:a16="http://schemas.microsoft.com/office/drawing/2014/main" id="{0C1AA714-B41B-4992-B3DE-576EEC804AE6}"/>
              </a:ext>
            </a:extLst>
          </p:cNvPr>
          <p:cNvSpPr txBox="1"/>
          <p:nvPr/>
        </p:nvSpPr>
        <p:spPr>
          <a:xfrm>
            <a:off x="10299790" y="908839"/>
            <a:ext cx="17420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Nombre de Pays</a:t>
            </a:r>
          </a:p>
        </p:txBody>
      </p:sp>
      <p:sp>
        <p:nvSpPr>
          <p:cNvPr id="19" name="Rectangle 17">
            <a:extLst>
              <a:ext uri="{FF2B5EF4-FFF2-40B4-BE49-F238E27FC236}">
                <a16:creationId xmlns:a16="http://schemas.microsoft.com/office/drawing/2014/main" id="{DB293617-2780-45E2-B22F-98BC870243FB}"/>
              </a:ext>
            </a:extLst>
          </p:cNvPr>
          <p:cNvSpPr/>
          <p:nvPr/>
        </p:nvSpPr>
        <p:spPr>
          <a:xfrm>
            <a:off x="6120756" y="854363"/>
            <a:ext cx="2667302" cy="963421"/>
          </a:xfrm>
          <a:prstGeom prst="roundRect">
            <a:avLst>
              <a:gd name="adj" fmla="val 605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4F6EE21A-3CE8-4019-B55D-9E7BA0BFBD56}"/>
              </a:ext>
            </a:extLst>
          </p:cNvPr>
          <p:cNvSpPr/>
          <p:nvPr/>
        </p:nvSpPr>
        <p:spPr>
          <a:xfrm>
            <a:off x="6321573" y="1027938"/>
            <a:ext cx="687762" cy="687762"/>
          </a:xfrm>
          <a:prstGeom prst="ellipse">
            <a:avLst/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" name="ZoneTexte 103">
            <a:extLst>
              <a:ext uri="{FF2B5EF4-FFF2-40B4-BE49-F238E27FC236}">
                <a16:creationId xmlns:a16="http://schemas.microsoft.com/office/drawing/2014/main" id="{E36FC109-22B3-4EF5-91E6-99C590E1AD1A}"/>
              </a:ext>
            </a:extLst>
          </p:cNvPr>
          <p:cNvSpPr txBox="1"/>
          <p:nvPr/>
        </p:nvSpPr>
        <p:spPr>
          <a:xfrm>
            <a:off x="7048793" y="909270"/>
            <a:ext cx="17420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Nombre de participants</a:t>
            </a:r>
          </a:p>
        </p:txBody>
      </p:sp>
      <p:pic>
        <p:nvPicPr>
          <p:cNvPr id="22" name="Graphique 21" descr="Utilisateur">
            <a:extLst>
              <a:ext uri="{FF2B5EF4-FFF2-40B4-BE49-F238E27FC236}">
                <a16:creationId xmlns:a16="http://schemas.microsoft.com/office/drawing/2014/main" id="{7B571913-F1FA-4F8E-A248-C3407C29DB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89673" y="1075916"/>
            <a:ext cx="551561" cy="551561"/>
          </a:xfrm>
          <a:prstGeom prst="rect">
            <a:avLst/>
          </a:prstGeom>
        </p:spPr>
      </p:pic>
      <p:pic>
        <p:nvPicPr>
          <p:cNvPr id="23" name="Graphique 22" descr="Globe terrestre : Amériques">
            <a:extLst>
              <a:ext uri="{FF2B5EF4-FFF2-40B4-BE49-F238E27FC236}">
                <a16:creationId xmlns:a16="http://schemas.microsoft.com/office/drawing/2014/main" id="{8D140356-F629-4C52-B8F7-BC487F6E0F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31832" y="1130931"/>
            <a:ext cx="450076" cy="450076"/>
          </a:xfrm>
          <a:prstGeom prst="rect">
            <a:avLst/>
          </a:prstGeom>
        </p:spPr>
      </p:pic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ACBFD7ED-BE4B-4232-8A4F-EE4F89381569}"/>
              </a:ext>
            </a:extLst>
          </p:cNvPr>
          <p:cNvCxnSpPr/>
          <p:nvPr/>
        </p:nvCxnSpPr>
        <p:spPr>
          <a:xfrm>
            <a:off x="3276463" y="2313809"/>
            <a:ext cx="70788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40A7D394-4897-4E0E-A1A8-624DD4399AB6}"/>
              </a:ext>
            </a:extLst>
          </p:cNvPr>
          <p:cNvSpPr txBox="1"/>
          <p:nvPr/>
        </p:nvSpPr>
        <p:spPr>
          <a:xfrm>
            <a:off x="3276463" y="2014776"/>
            <a:ext cx="6109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Analyse statique	</a:t>
            </a:r>
            <a:r>
              <a:rPr lang="fr-FR" sz="1100">
                <a:solidFill>
                  <a:srgbClr val="000000"/>
                </a:solidFill>
                <a:latin typeface="+mj-lt"/>
              </a:rPr>
              <a:t>Parcours de visites	Détails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7B9A39B2-EA58-43FB-AB1B-E362F2D2BD13}"/>
              </a:ext>
            </a:extLst>
          </p:cNvPr>
          <p:cNvCxnSpPr>
            <a:cxnSpLocks/>
          </p:cNvCxnSpPr>
          <p:nvPr/>
        </p:nvCxnSpPr>
        <p:spPr>
          <a:xfrm>
            <a:off x="3276463" y="2312014"/>
            <a:ext cx="1393073" cy="1795"/>
          </a:xfrm>
          <a:prstGeom prst="line">
            <a:avLst/>
          </a:prstGeom>
          <a:ln w="28575">
            <a:solidFill>
              <a:srgbClr val="2734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12FF66C6-6165-42D2-AA22-6C6DE67F75D1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Chiffres clés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24B66ADA-C466-4208-B777-218F952396DB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C2A5BF9-BC7D-42AC-BEC7-083863465900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A27E7969-2E6C-49BD-89B7-0292CAE1D1B0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ECB62C6E-0EBC-403A-8669-B46D0BD70FA2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Vue d’ensemble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A70FE3FD-DBDE-4B25-83CE-1F737BDAE21E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8" name="Graphique 47" descr="Logement">
            <a:extLst>
              <a:ext uri="{FF2B5EF4-FFF2-40B4-BE49-F238E27FC236}">
                <a16:creationId xmlns:a16="http://schemas.microsoft.com/office/drawing/2014/main" id="{AD12ED5F-C9E3-45AA-A3D8-249802A609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49" name="Graphique 48" descr="Argent volant avec un remplissage uni">
            <a:extLst>
              <a:ext uri="{FF2B5EF4-FFF2-40B4-BE49-F238E27FC236}">
                <a16:creationId xmlns:a16="http://schemas.microsoft.com/office/drawing/2014/main" id="{F06F9F5F-9913-4434-9B96-E27A20FD464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50" name="Graphique 49" descr="Carte avec repère">
            <a:extLst>
              <a:ext uri="{FF2B5EF4-FFF2-40B4-BE49-F238E27FC236}">
                <a16:creationId xmlns:a16="http://schemas.microsoft.com/office/drawing/2014/main" id="{20BBD9FB-45BE-4706-9B7E-96CAC3D23EA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9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Opinion Survey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28EB185B-9BC5-4CAA-8CE8-E2EA31A0AC3B}"/>
              </a:ext>
            </a:extLst>
          </p:cNvPr>
          <p:cNvSpPr/>
          <p:nvPr/>
        </p:nvSpPr>
        <p:spPr>
          <a:xfrm>
            <a:off x="3097833" y="2040991"/>
            <a:ext cx="8884617" cy="4536150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5D5B80F8-E3EE-4484-BA7B-96A47858F9DD}"/>
              </a:ext>
            </a:extLst>
          </p:cNvPr>
          <p:cNvSpPr/>
          <p:nvPr/>
        </p:nvSpPr>
        <p:spPr>
          <a:xfrm>
            <a:off x="3097833" y="861910"/>
            <a:ext cx="8884617" cy="963421"/>
          </a:xfrm>
          <a:prstGeom prst="roundRect">
            <a:avLst>
              <a:gd name="adj" fmla="val 605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D4E7D90-5686-4525-A1DD-5310594532FB}"/>
              </a:ext>
            </a:extLst>
          </p:cNvPr>
          <p:cNvSpPr/>
          <p:nvPr/>
        </p:nvSpPr>
        <p:spPr>
          <a:xfrm>
            <a:off x="3335149" y="1025511"/>
            <a:ext cx="687762" cy="687762"/>
          </a:xfrm>
          <a:prstGeom prst="ellipse">
            <a:avLst/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0" name="Graphic 4" descr="Clipboard Mixed">
            <a:extLst>
              <a:ext uri="{FF2B5EF4-FFF2-40B4-BE49-F238E27FC236}">
                <a16:creationId xmlns:a16="http://schemas.microsoft.com/office/drawing/2014/main" id="{C383DDBA-8F0D-4F1C-BB7C-C84CAA8E6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3107" y="1088269"/>
            <a:ext cx="551846" cy="551846"/>
          </a:xfrm>
          <a:prstGeom prst="rect">
            <a:avLst/>
          </a:prstGeom>
        </p:spPr>
      </p:pic>
      <p:sp>
        <p:nvSpPr>
          <p:cNvPr id="11" name="ZoneTexte 103">
            <a:extLst>
              <a:ext uri="{FF2B5EF4-FFF2-40B4-BE49-F238E27FC236}">
                <a16:creationId xmlns:a16="http://schemas.microsoft.com/office/drawing/2014/main" id="{F91B120B-2543-4CCF-A66E-C6A2B40C38BF}"/>
              </a:ext>
            </a:extLst>
          </p:cNvPr>
          <p:cNvSpPr txBox="1"/>
          <p:nvPr/>
        </p:nvSpPr>
        <p:spPr>
          <a:xfrm>
            <a:off x="4113051" y="904986"/>
            <a:ext cx="17420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Nb </a:t>
            </a:r>
            <a:r>
              <a:rPr lang="fr-FR" sz="1100" b="1" err="1">
                <a:solidFill>
                  <a:srgbClr val="000000"/>
                </a:solidFill>
                <a:latin typeface="+mj-lt"/>
              </a:rPr>
              <a:t>Themes</a:t>
            </a:r>
            <a:endParaRPr lang="fr-FR" sz="1100" b="1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EADA12C-6341-4ABE-98E2-5ACBF88FCCBA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Chiffres clés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9B005FAF-F389-4274-A26C-43732FD38F3A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F81364D-8AC4-49F6-B704-50EDF5385781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D80B58AC-2EFB-44A7-81A5-C48420E5DCFF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B20CFF7-64EA-4EEE-B27E-38A4CBBD4E02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Vue d’ensemble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AE04A515-4CEF-4652-ADFA-1EDCDA627379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29" name="Graphique 28" descr="Logement">
            <a:extLst>
              <a:ext uri="{FF2B5EF4-FFF2-40B4-BE49-F238E27FC236}">
                <a16:creationId xmlns:a16="http://schemas.microsoft.com/office/drawing/2014/main" id="{DBA8496D-45B7-4301-A602-1CE573B8D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30" name="Graphique 29" descr="Argent volant avec un remplissage uni">
            <a:extLst>
              <a:ext uri="{FF2B5EF4-FFF2-40B4-BE49-F238E27FC236}">
                <a16:creationId xmlns:a16="http://schemas.microsoft.com/office/drawing/2014/main" id="{0841EC69-29B8-4F2B-BB79-60F163A7B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31" name="Graphique 30" descr="Carte avec repère">
            <a:extLst>
              <a:ext uri="{FF2B5EF4-FFF2-40B4-BE49-F238E27FC236}">
                <a16:creationId xmlns:a16="http://schemas.microsoft.com/office/drawing/2014/main" id="{0FF7C229-3998-455A-8800-7406E56327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  <p:sp>
        <p:nvSpPr>
          <p:cNvPr id="32" name="Rectangle 17">
            <a:extLst>
              <a:ext uri="{FF2B5EF4-FFF2-40B4-BE49-F238E27FC236}">
                <a16:creationId xmlns:a16="http://schemas.microsoft.com/office/drawing/2014/main" id="{AAE208E7-933B-4C61-BEB1-F6C05B80CF09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3" name="TextBox 2">
            <a:extLst>
              <a:ext uri="{FF2B5EF4-FFF2-40B4-BE49-F238E27FC236}">
                <a16:creationId xmlns:a16="http://schemas.microsoft.com/office/drawing/2014/main" id="{820F3391-E6C4-49EA-ACE1-1C06C75A8AD5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34" name="Oval 43">
            <a:extLst>
              <a:ext uri="{FF2B5EF4-FFF2-40B4-BE49-F238E27FC236}">
                <a16:creationId xmlns:a16="http://schemas.microsoft.com/office/drawing/2014/main" id="{3AC95090-F502-4857-98FB-1F14567BFFF8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5" name="Picture 3">
            <a:extLst>
              <a:ext uri="{FF2B5EF4-FFF2-40B4-BE49-F238E27FC236}">
                <a16:creationId xmlns:a16="http://schemas.microsoft.com/office/drawing/2014/main" id="{2B5677F1-F7E5-452D-877C-D36699FBA7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01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066239" y="222848"/>
            <a:ext cx="4947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Chiffres clés opérateurs sur l'année courante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28EB185B-9BC5-4CAA-8CE8-E2EA31A0AC3B}"/>
              </a:ext>
            </a:extLst>
          </p:cNvPr>
          <p:cNvSpPr/>
          <p:nvPr/>
        </p:nvSpPr>
        <p:spPr>
          <a:xfrm>
            <a:off x="3014173" y="943396"/>
            <a:ext cx="4273810" cy="2681684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DE508F4-DF18-4021-BEF1-CB80F9397317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Chiffres clés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40B1DDCD-70A9-468C-8D73-B6C0ECEDDC84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9EFC6AC2-6BEA-405D-8F5C-724BDC4E11CD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951433C2-CDFF-4608-B2A7-43EFB4E9A7CA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536ABA9F-4D4B-4862-A126-9D5526749870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>
                <a:solidFill>
                  <a:srgbClr val="FFFFFF">
                    <a:lumMod val="50000"/>
                  </a:srgbClr>
                </a:solidFill>
                <a:latin typeface="+mj-lt"/>
              </a:rPr>
              <a:t>Vue d’ensemble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D0175FCE-09BC-4A78-9B7B-788C11DEBFC5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5" name="Graphique 44" descr="Logement">
            <a:extLst>
              <a:ext uri="{FF2B5EF4-FFF2-40B4-BE49-F238E27FC236}">
                <a16:creationId xmlns:a16="http://schemas.microsoft.com/office/drawing/2014/main" id="{CFB61E4A-2037-400F-8033-5DF729E17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46" name="Graphique 45" descr="Argent volant avec un remplissage uni">
            <a:extLst>
              <a:ext uri="{FF2B5EF4-FFF2-40B4-BE49-F238E27FC236}">
                <a16:creationId xmlns:a16="http://schemas.microsoft.com/office/drawing/2014/main" id="{8CB19E68-2B94-4766-A333-0657CB15BB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47" name="Graphique 46" descr="Carte avec repère">
            <a:extLst>
              <a:ext uri="{FF2B5EF4-FFF2-40B4-BE49-F238E27FC236}">
                <a16:creationId xmlns:a16="http://schemas.microsoft.com/office/drawing/2014/main" id="{B340F4C9-2195-43EA-8424-89C9B15CBE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  <p:sp>
        <p:nvSpPr>
          <p:cNvPr id="68" name="Rectangle 17">
            <a:extLst>
              <a:ext uri="{FF2B5EF4-FFF2-40B4-BE49-F238E27FC236}">
                <a16:creationId xmlns:a16="http://schemas.microsoft.com/office/drawing/2014/main" id="{842A10AA-5165-40BB-814E-36AEA2644827}"/>
              </a:ext>
            </a:extLst>
          </p:cNvPr>
          <p:cNvSpPr/>
          <p:nvPr/>
        </p:nvSpPr>
        <p:spPr>
          <a:xfrm>
            <a:off x="7603086" y="943396"/>
            <a:ext cx="4273810" cy="2681684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9" name="Rectangle 17">
            <a:extLst>
              <a:ext uri="{FF2B5EF4-FFF2-40B4-BE49-F238E27FC236}">
                <a16:creationId xmlns:a16="http://schemas.microsoft.com/office/drawing/2014/main" id="{FC7DD957-9E68-4A67-B94F-82B5907FA576}"/>
              </a:ext>
            </a:extLst>
          </p:cNvPr>
          <p:cNvSpPr/>
          <p:nvPr/>
        </p:nvSpPr>
        <p:spPr>
          <a:xfrm>
            <a:off x="3014173" y="3895459"/>
            <a:ext cx="4273810" cy="2681684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73" name="Rectangle 17">
            <a:extLst>
              <a:ext uri="{FF2B5EF4-FFF2-40B4-BE49-F238E27FC236}">
                <a16:creationId xmlns:a16="http://schemas.microsoft.com/office/drawing/2014/main" id="{28EE8915-F456-4A0D-BD34-23CF06139513}"/>
              </a:ext>
            </a:extLst>
          </p:cNvPr>
          <p:cNvSpPr/>
          <p:nvPr/>
        </p:nvSpPr>
        <p:spPr>
          <a:xfrm>
            <a:off x="7603086" y="3895459"/>
            <a:ext cx="4273810" cy="2681684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3B5A0058-3219-47B0-BB30-FE999FA10183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8" name="TextBox 2">
            <a:extLst>
              <a:ext uri="{FF2B5EF4-FFF2-40B4-BE49-F238E27FC236}">
                <a16:creationId xmlns:a16="http://schemas.microsoft.com/office/drawing/2014/main" id="{242D52CD-D4AE-4B35-8B69-3F7D72689BC8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29" name="Oval 43">
            <a:extLst>
              <a:ext uri="{FF2B5EF4-FFF2-40B4-BE49-F238E27FC236}">
                <a16:creationId xmlns:a16="http://schemas.microsoft.com/office/drawing/2014/main" id="{027FD537-8007-4A66-8C8F-23AEF33CEDBE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" name="Picture 3">
            <a:extLst>
              <a:ext uri="{FF2B5EF4-FFF2-40B4-BE49-F238E27FC236}">
                <a16:creationId xmlns:a16="http://schemas.microsoft.com/office/drawing/2014/main" id="{9E29CC67-5348-4FE9-A77F-0456564FDA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65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CE8A31-9124-4445-8517-D4423C8113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Microsoft </a:t>
            </a:r>
            <a:r>
              <a:rPr lang="fr-FR" dirty="0" err="1"/>
              <a:t>ideas</a:t>
            </a:r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407B621-9FD2-46EB-B77F-A7AB9F0D65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templates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3C9F45-C3D3-4301-897C-AA95260A5D7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251950" y="6465888"/>
            <a:ext cx="2940050" cy="271462"/>
          </a:xfrm>
        </p:spPr>
        <p:txBody>
          <a:bodyPr/>
          <a:lstStyle/>
          <a:p>
            <a:fld id="{E0E38BCE-2D07-463A-929A-876937DE70DF}" type="datetime3">
              <a:rPr lang="en-US" smtClean="0"/>
              <a:t>28 March 2023</a:t>
            </a:fld>
            <a:endParaRPr lang="en-US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456666-3FA1-4480-A543-C8E5C253360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26838" y="6465888"/>
            <a:ext cx="665162" cy="271462"/>
          </a:xfrm>
        </p:spPr>
        <p:txBody>
          <a:bodyPr/>
          <a:lstStyle/>
          <a:p>
            <a:fld id="{731A1681-B67C-634E-B9F8-D054051C208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29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0523CF7-C78D-4744-8182-4A1E38A3AECC}"/>
              </a:ext>
            </a:extLst>
          </p:cNvPr>
          <p:cNvSpPr/>
          <p:nvPr/>
        </p:nvSpPr>
        <p:spPr>
          <a:xfrm>
            <a:off x="0" y="1317375"/>
            <a:ext cx="5972416" cy="673072"/>
          </a:xfrm>
          <a:prstGeom prst="rect">
            <a:avLst/>
          </a:prstGeom>
          <a:solidFill>
            <a:srgbClr val="0070CE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0F0377-B75C-44CD-8F49-EF64D45E4EAF}"/>
              </a:ext>
            </a:extLst>
          </p:cNvPr>
          <p:cNvSpPr/>
          <p:nvPr/>
        </p:nvSpPr>
        <p:spPr>
          <a:xfrm>
            <a:off x="494403" y="2213105"/>
            <a:ext cx="5478014" cy="43722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C8986B-D418-4906-8201-845255BA185C}"/>
              </a:ext>
            </a:extLst>
          </p:cNvPr>
          <p:cNvSpPr/>
          <p:nvPr/>
        </p:nvSpPr>
        <p:spPr>
          <a:xfrm>
            <a:off x="6219585" y="1169365"/>
            <a:ext cx="5751504" cy="303771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450A75-37FC-4C3E-B1F4-E028221955B5}"/>
              </a:ext>
            </a:extLst>
          </p:cNvPr>
          <p:cNvSpPr/>
          <p:nvPr/>
        </p:nvSpPr>
        <p:spPr>
          <a:xfrm>
            <a:off x="4191151" y="1169364"/>
            <a:ext cx="1781265" cy="9647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446616-646B-4A8B-B13E-E89A754DB0AB}"/>
              </a:ext>
            </a:extLst>
          </p:cNvPr>
          <p:cNvSpPr/>
          <p:nvPr/>
        </p:nvSpPr>
        <p:spPr>
          <a:xfrm>
            <a:off x="494403" y="1169365"/>
            <a:ext cx="1781265" cy="9647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F449CB-3D82-42E5-A5F8-5C900528462C}"/>
              </a:ext>
            </a:extLst>
          </p:cNvPr>
          <p:cNvSpPr/>
          <p:nvPr/>
        </p:nvSpPr>
        <p:spPr>
          <a:xfrm>
            <a:off x="2348372" y="1169364"/>
            <a:ext cx="1770075" cy="9647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937C0E-726A-4EBE-85B3-EE8BEABE8BB6}"/>
              </a:ext>
            </a:extLst>
          </p:cNvPr>
          <p:cNvSpPr/>
          <p:nvPr/>
        </p:nvSpPr>
        <p:spPr>
          <a:xfrm>
            <a:off x="6219585" y="4311941"/>
            <a:ext cx="5751504" cy="22734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FDC473-59F0-4DD7-8599-30D3859B154F}"/>
              </a:ext>
            </a:extLst>
          </p:cNvPr>
          <p:cNvSpPr/>
          <p:nvPr/>
        </p:nvSpPr>
        <p:spPr>
          <a:xfrm>
            <a:off x="6219585" y="272641"/>
            <a:ext cx="5972415" cy="457200"/>
          </a:xfrm>
          <a:prstGeom prst="rect">
            <a:avLst/>
          </a:prstGeom>
          <a:solidFill>
            <a:srgbClr val="0070CE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8C48A22-FC20-4AA5-B6D2-1DDE184B206F}"/>
              </a:ext>
            </a:extLst>
          </p:cNvPr>
          <p:cNvSpPr txBox="1"/>
          <p:nvPr/>
        </p:nvSpPr>
        <p:spPr>
          <a:xfrm>
            <a:off x="453763" y="316575"/>
            <a:ext cx="54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b="1">
                <a:solidFill>
                  <a:srgbClr val="000000"/>
                </a:solidFill>
                <a:latin typeface="+mj-lt"/>
              </a:rPr>
              <a:t>Titre de mon </a:t>
            </a:r>
            <a:r>
              <a:rPr lang="fr-FR" b="1" err="1">
                <a:solidFill>
                  <a:srgbClr val="000000"/>
                </a:solidFill>
                <a:latin typeface="+mj-lt"/>
              </a:rPr>
              <a:t>dashboard</a:t>
            </a:r>
            <a:endParaRPr lang="fr-FR" b="1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8676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2B97B24-A4E5-4654-A1E5-DE2BC3B5F6CB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624278-6AD9-4C5C-AAA2-5FDF84B7DA6B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9CD6FF-BC7C-4E66-8365-66B4827F5C27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917C35D1-7237-4C4E-A6C9-9E7D4CA55A79}"/>
              </a:ext>
            </a:extLst>
          </p:cNvPr>
          <p:cNvSpPr/>
          <p:nvPr/>
        </p:nvSpPr>
        <p:spPr>
          <a:xfrm>
            <a:off x="175493" y="3025710"/>
            <a:ext cx="5020762" cy="365218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8">
            <a:extLst>
              <a:ext uri="{FF2B5EF4-FFF2-40B4-BE49-F238E27FC236}">
                <a16:creationId xmlns:a16="http://schemas.microsoft.com/office/drawing/2014/main" id="{13FD75DB-5D88-4AC8-AAE4-5F59D42506FA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>
            <a:noFill/>
          </a:ln>
          <a:effectLst>
            <a:outerShdw blurRad="50800" dist="38100" dir="2700000" algn="tl" rotWithShape="0">
              <a:schemeClr val="accent4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3">
            <a:extLst>
              <a:ext uri="{FF2B5EF4-FFF2-40B4-BE49-F238E27FC236}">
                <a16:creationId xmlns:a16="http://schemas.microsoft.com/office/drawing/2014/main" id="{3A2AD0F4-754A-478B-B548-B75708E84C8D}"/>
              </a:ext>
            </a:extLst>
          </p:cNvPr>
          <p:cNvSpPr/>
          <p:nvPr/>
        </p:nvSpPr>
        <p:spPr>
          <a:xfrm>
            <a:off x="3870414" y="1080650"/>
            <a:ext cx="8146093" cy="17549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12">
            <a:extLst>
              <a:ext uri="{FF2B5EF4-FFF2-40B4-BE49-F238E27FC236}">
                <a16:creationId xmlns:a16="http://schemas.microsoft.com/office/drawing/2014/main" id="{E03C5B47-FF58-4EA0-984A-9A4D65F3C0A9}"/>
              </a:ext>
            </a:extLst>
          </p:cNvPr>
          <p:cNvSpPr/>
          <p:nvPr/>
        </p:nvSpPr>
        <p:spPr>
          <a:xfrm>
            <a:off x="175492" y="1080650"/>
            <a:ext cx="1671969" cy="7866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5">
            <a:extLst>
              <a:ext uri="{FF2B5EF4-FFF2-40B4-BE49-F238E27FC236}">
                <a16:creationId xmlns:a16="http://schemas.microsoft.com/office/drawing/2014/main" id="{152169F3-DDED-49FA-950F-16BE8BE4194A}"/>
              </a:ext>
            </a:extLst>
          </p:cNvPr>
          <p:cNvSpPr/>
          <p:nvPr/>
        </p:nvSpPr>
        <p:spPr>
          <a:xfrm>
            <a:off x="2022953" y="1091609"/>
            <a:ext cx="1671969" cy="7866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6">
            <a:extLst>
              <a:ext uri="{FF2B5EF4-FFF2-40B4-BE49-F238E27FC236}">
                <a16:creationId xmlns:a16="http://schemas.microsoft.com/office/drawing/2014/main" id="{1AEB1E92-3A24-47E7-A516-3929D3ECACAA}"/>
              </a:ext>
            </a:extLst>
          </p:cNvPr>
          <p:cNvSpPr/>
          <p:nvPr/>
        </p:nvSpPr>
        <p:spPr>
          <a:xfrm>
            <a:off x="175492" y="2037984"/>
            <a:ext cx="1671969" cy="7866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7">
            <a:extLst>
              <a:ext uri="{FF2B5EF4-FFF2-40B4-BE49-F238E27FC236}">
                <a16:creationId xmlns:a16="http://schemas.microsoft.com/office/drawing/2014/main" id="{1E704E5C-C7E0-40FF-ABDF-AACBD722BBDB}"/>
              </a:ext>
            </a:extLst>
          </p:cNvPr>
          <p:cNvSpPr/>
          <p:nvPr/>
        </p:nvSpPr>
        <p:spPr>
          <a:xfrm>
            <a:off x="2022953" y="2048943"/>
            <a:ext cx="1671969" cy="7866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EB96C25E-B242-488C-845D-C6DC0617D656}"/>
              </a:ext>
            </a:extLst>
          </p:cNvPr>
          <p:cNvSpPr/>
          <p:nvPr/>
        </p:nvSpPr>
        <p:spPr>
          <a:xfrm>
            <a:off x="5371748" y="3025709"/>
            <a:ext cx="6644759" cy="365218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119B4C9-D0BD-4039-9A1F-DC269390D5F6}"/>
              </a:ext>
            </a:extLst>
          </p:cNvPr>
          <p:cNvSpPr txBox="1"/>
          <p:nvPr/>
        </p:nvSpPr>
        <p:spPr>
          <a:xfrm>
            <a:off x="175493" y="316575"/>
            <a:ext cx="54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Titre de mon </a:t>
            </a:r>
            <a:r>
              <a:rPr kumimoji="0" lang="fr-FR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dashboard</a:t>
            </a:r>
            <a:endParaRPr kumimoji="0" lang="fr-FR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302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F93C612-BFED-4EE9-A913-0D8F1C5ACB54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D4568F-0FE0-4DB6-AD50-436E826EFD53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CCCC382-8595-453D-930B-0A5D7BB359FC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7">
            <a:extLst>
              <a:ext uri="{FF2B5EF4-FFF2-40B4-BE49-F238E27FC236}">
                <a16:creationId xmlns:a16="http://schemas.microsoft.com/office/drawing/2014/main" id="{1D04DE14-5CF2-4BA5-BCCD-60408EAE8C3E}"/>
              </a:ext>
            </a:extLst>
          </p:cNvPr>
          <p:cNvSpPr/>
          <p:nvPr/>
        </p:nvSpPr>
        <p:spPr>
          <a:xfrm>
            <a:off x="175494" y="1080654"/>
            <a:ext cx="3519428" cy="55972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13">
            <a:extLst>
              <a:ext uri="{FF2B5EF4-FFF2-40B4-BE49-F238E27FC236}">
                <a16:creationId xmlns:a16="http://schemas.microsoft.com/office/drawing/2014/main" id="{9E3FB27E-D3AD-40DA-9DFB-E5ED1803B3EF}"/>
              </a:ext>
            </a:extLst>
          </p:cNvPr>
          <p:cNvSpPr/>
          <p:nvPr/>
        </p:nvSpPr>
        <p:spPr>
          <a:xfrm>
            <a:off x="3870414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1">
            <a:extLst>
              <a:ext uri="{FF2B5EF4-FFF2-40B4-BE49-F238E27FC236}">
                <a16:creationId xmlns:a16="http://schemas.microsoft.com/office/drawing/2014/main" id="{BC11777B-0C59-43F9-8E66-575A8A95E17B}"/>
              </a:ext>
            </a:extLst>
          </p:cNvPr>
          <p:cNvSpPr/>
          <p:nvPr/>
        </p:nvSpPr>
        <p:spPr>
          <a:xfrm>
            <a:off x="3870414" y="3015675"/>
            <a:ext cx="8146093" cy="36622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4">
            <a:extLst>
              <a:ext uri="{FF2B5EF4-FFF2-40B4-BE49-F238E27FC236}">
                <a16:creationId xmlns:a16="http://schemas.microsoft.com/office/drawing/2014/main" id="{6AA57FAB-9D54-4FE2-8814-D0BFFBA363E8}"/>
              </a:ext>
            </a:extLst>
          </p:cNvPr>
          <p:cNvSpPr/>
          <p:nvPr/>
        </p:nvSpPr>
        <p:spPr>
          <a:xfrm>
            <a:off x="8042988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2EBA8E5-FC3B-4CC2-922F-DEB8C9FFB0D6}"/>
              </a:ext>
            </a:extLst>
          </p:cNvPr>
          <p:cNvSpPr txBox="1"/>
          <p:nvPr/>
        </p:nvSpPr>
        <p:spPr>
          <a:xfrm>
            <a:off x="175493" y="316575"/>
            <a:ext cx="11841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Titre de mon </a:t>
            </a:r>
            <a:r>
              <a:rPr kumimoji="0" lang="fr-FR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dashboard</a:t>
            </a:r>
            <a:endParaRPr kumimoji="0" lang="fr-FR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465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6818F-525A-4361-9D47-3F47C894133F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4F0FB-006D-43AC-B5C4-9D3688EA69FB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AEAA06-9F2C-4312-A5C1-EA5E55400A64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7">
            <a:extLst>
              <a:ext uri="{FF2B5EF4-FFF2-40B4-BE49-F238E27FC236}">
                <a16:creationId xmlns:a16="http://schemas.microsoft.com/office/drawing/2014/main" id="{2318CAA2-554C-4380-B447-355B7C242D63}"/>
              </a:ext>
            </a:extLst>
          </p:cNvPr>
          <p:cNvSpPr/>
          <p:nvPr/>
        </p:nvSpPr>
        <p:spPr>
          <a:xfrm>
            <a:off x="175494" y="1080654"/>
            <a:ext cx="3519428" cy="55972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13">
            <a:extLst>
              <a:ext uri="{FF2B5EF4-FFF2-40B4-BE49-F238E27FC236}">
                <a16:creationId xmlns:a16="http://schemas.microsoft.com/office/drawing/2014/main" id="{32249CE3-74DE-4C11-B040-1AC29D475D29}"/>
              </a:ext>
            </a:extLst>
          </p:cNvPr>
          <p:cNvSpPr/>
          <p:nvPr/>
        </p:nvSpPr>
        <p:spPr>
          <a:xfrm>
            <a:off x="3870414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1">
            <a:extLst>
              <a:ext uri="{FF2B5EF4-FFF2-40B4-BE49-F238E27FC236}">
                <a16:creationId xmlns:a16="http://schemas.microsoft.com/office/drawing/2014/main" id="{3F079E35-5FEF-4701-B23C-870BB8F29E64}"/>
              </a:ext>
            </a:extLst>
          </p:cNvPr>
          <p:cNvSpPr/>
          <p:nvPr/>
        </p:nvSpPr>
        <p:spPr>
          <a:xfrm>
            <a:off x="3870414" y="3015675"/>
            <a:ext cx="8146093" cy="36622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4">
            <a:extLst>
              <a:ext uri="{FF2B5EF4-FFF2-40B4-BE49-F238E27FC236}">
                <a16:creationId xmlns:a16="http://schemas.microsoft.com/office/drawing/2014/main" id="{A878AB7F-9145-409E-9FB0-F21C30C56FEF}"/>
              </a:ext>
            </a:extLst>
          </p:cNvPr>
          <p:cNvSpPr/>
          <p:nvPr/>
        </p:nvSpPr>
        <p:spPr>
          <a:xfrm>
            <a:off x="8042988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9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4FDC398-38B6-4155-AEEE-36C6D97AD1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General Guidelines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4A6715F-BBA6-4438-ABC7-6E7C99F64A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err="1"/>
              <a:t>Color</a:t>
            </a:r>
            <a:r>
              <a:rPr lang="fr-FR"/>
              <a:t> Rules Mazars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107AD21-B73A-4D12-BDAC-E02435EE350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251950" y="6465888"/>
            <a:ext cx="2940050" cy="271462"/>
          </a:xfrm>
        </p:spPr>
        <p:txBody>
          <a:bodyPr/>
          <a:lstStyle/>
          <a:p>
            <a:fld id="{BEB84562-DDAA-45FF-91C6-941FB5F4AE5A}" type="datetime3">
              <a:rPr lang="en-US" smtClean="0"/>
              <a:t>28 March 2023</a:t>
            </a:fld>
            <a:endParaRPr lang="en-US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11D209-AA93-44ED-9E4D-AC10F634C72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26838" y="6465888"/>
            <a:ext cx="665162" cy="271462"/>
          </a:xfrm>
        </p:spPr>
        <p:txBody>
          <a:bodyPr/>
          <a:lstStyle/>
          <a:p>
            <a:fld id="{731A1681-B67C-634E-B9F8-D054051C20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02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64B893D-1D83-4D59-9E1C-C9C07CD95BE6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3673AC-AD53-46BE-AA27-E6CC7A51A2A2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0C8D3A-D63F-48DC-BCA6-4B84C7D20393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7">
            <a:extLst>
              <a:ext uri="{FF2B5EF4-FFF2-40B4-BE49-F238E27FC236}">
                <a16:creationId xmlns:a16="http://schemas.microsoft.com/office/drawing/2014/main" id="{F81C6837-F1CE-4D93-ABCE-662CE8224404}"/>
              </a:ext>
            </a:extLst>
          </p:cNvPr>
          <p:cNvSpPr/>
          <p:nvPr/>
        </p:nvSpPr>
        <p:spPr>
          <a:xfrm>
            <a:off x="175494" y="1080655"/>
            <a:ext cx="3519428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13">
            <a:extLst>
              <a:ext uri="{FF2B5EF4-FFF2-40B4-BE49-F238E27FC236}">
                <a16:creationId xmlns:a16="http://schemas.microsoft.com/office/drawing/2014/main" id="{77448EA2-2393-488B-AA7E-F16B9DDE3846}"/>
              </a:ext>
            </a:extLst>
          </p:cNvPr>
          <p:cNvSpPr/>
          <p:nvPr/>
        </p:nvSpPr>
        <p:spPr>
          <a:xfrm>
            <a:off x="3870414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1">
            <a:extLst>
              <a:ext uri="{FF2B5EF4-FFF2-40B4-BE49-F238E27FC236}">
                <a16:creationId xmlns:a16="http://schemas.microsoft.com/office/drawing/2014/main" id="{10D29C79-9013-46F3-B107-5E9BFEEFD104}"/>
              </a:ext>
            </a:extLst>
          </p:cNvPr>
          <p:cNvSpPr/>
          <p:nvPr/>
        </p:nvSpPr>
        <p:spPr>
          <a:xfrm>
            <a:off x="175492" y="3015675"/>
            <a:ext cx="11841015" cy="366221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4">
            <a:extLst>
              <a:ext uri="{FF2B5EF4-FFF2-40B4-BE49-F238E27FC236}">
                <a16:creationId xmlns:a16="http://schemas.microsoft.com/office/drawing/2014/main" id="{580DDF65-5871-455E-8F02-00F78B0099CF}"/>
              </a:ext>
            </a:extLst>
          </p:cNvPr>
          <p:cNvSpPr/>
          <p:nvPr/>
        </p:nvSpPr>
        <p:spPr>
          <a:xfrm>
            <a:off x="8042988" y="1080654"/>
            <a:ext cx="3973519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16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B40ADD-107B-45BB-AB68-51E4FCD7E908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51AE0D-61FE-4D6B-9101-B2F02D97513E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EDF251-C4CF-4D48-B8EE-36FA23005977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7">
            <a:extLst>
              <a:ext uri="{FF2B5EF4-FFF2-40B4-BE49-F238E27FC236}">
                <a16:creationId xmlns:a16="http://schemas.microsoft.com/office/drawing/2014/main" id="{2DF5EF01-3735-430F-82E7-693355F39098}"/>
              </a:ext>
            </a:extLst>
          </p:cNvPr>
          <p:cNvSpPr/>
          <p:nvPr/>
        </p:nvSpPr>
        <p:spPr>
          <a:xfrm>
            <a:off x="175494" y="1080655"/>
            <a:ext cx="3519428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11">
            <a:extLst>
              <a:ext uri="{FF2B5EF4-FFF2-40B4-BE49-F238E27FC236}">
                <a16:creationId xmlns:a16="http://schemas.microsoft.com/office/drawing/2014/main" id="{C20DCEBB-F33B-4A44-BA8B-4937A6B35CB0}"/>
              </a:ext>
            </a:extLst>
          </p:cNvPr>
          <p:cNvSpPr/>
          <p:nvPr/>
        </p:nvSpPr>
        <p:spPr>
          <a:xfrm>
            <a:off x="3870414" y="1080655"/>
            <a:ext cx="8146093" cy="559723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2">
            <a:extLst>
              <a:ext uri="{FF2B5EF4-FFF2-40B4-BE49-F238E27FC236}">
                <a16:creationId xmlns:a16="http://schemas.microsoft.com/office/drawing/2014/main" id="{4880B1CC-155A-40A4-8240-6EFD64EF4CCB}"/>
              </a:ext>
            </a:extLst>
          </p:cNvPr>
          <p:cNvSpPr/>
          <p:nvPr/>
        </p:nvSpPr>
        <p:spPr>
          <a:xfrm>
            <a:off x="175492" y="3015675"/>
            <a:ext cx="3519428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5">
            <a:extLst>
              <a:ext uri="{FF2B5EF4-FFF2-40B4-BE49-F238E27FC236}">
                <a16:creationId xmlns:a16="http://schemas.microsoft.com/office/drawing/2014/main" id="{E3F55BF8-FE65-4EB1-8A3B-A481CD5FDC67}"/>
              </a:ext>
            </a:extLst>
          </p:cNvPr>
          <p:cNvSpPr/>
          <p:nvPr/>
        </p:nvSpPr>
        <p:spPr>
          <a:xfrm>
            <a:off x="175492" y="4912612"/>
            <a:ext cx="3519428" cy="17549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6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CD59F9-C9B7-45E5-94DC-A974952B3B6A}"/>
              </a:ext>
            </a:extLst>
          </p:cNvPr>
          <p:cNvSpPr/>
          <p:nvPr/>
        </p:nvSpPr>
        <p:spPr>
          <a:xfrm>
            <a:off x="-896" y="6511780"/>
            <a:ext cx="12192896" cy="154949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A5FD22-6E95-4C7D-8E16-3779BAA38332}"/>
              </a:ext>
            </a:extLst>
          </p:cNvPr>
          <p:cNvSpPr/>
          <p:nvPr/>
        </p:nvSpPr>
        <p:spPr>
          <a:xfrm>
            <a:off x="-896" y="6660219"/>
            <a:ext cx="12192896" cy="107309"/>
          </a:xfrm>
          <a:prstGeom prst="rect">
            <a:avLst/>
          </a:prstGeom>
          <a:solidFill>
            <a:srgbClr val="0070C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CD3FDC-796B-4EA8-8ED8-AADB962AD7D5}"/>
              </a:ext>
            </a:extLst>
          </p:cNvPr>
          <p:cNvSpPr/>
          <p:nvPr/>
        </p:nvSpPr>
        <p:spPr>
          <a:xfrm>
            <a:off x="-896" y="6741039"/>
            <a:ext cx="12192896" cy="124798"/>
          </a:xfrm>
          <a:prstGeom prst="rect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11">
            <a:extLst>
              <a:ext uri="{FF2B5EF4-FFF2-40B4-BE49-F238E27FC236}">
                <a16:creationId xmlns:a16="http://schemas.microsoft.com/office/drawing/2014/main" id="{31703051-3D03-481E-AA18-17544FAE3D7F}"/>
              </a:ext>
            </a:extLst>
          </p:cNvPr>
          <p:cNvSpPr/>
          <p:nvPr/>
        </p:nvSpPr>
        <p:spPr>
          <a:xfrm>
            <a:off x="175492" y="900547"/>
            <a:ext cx="11841015" cy="577734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55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E0E4A3B5-068B-48DD-AAD7-7D6951CCDC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templates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6CA050F-0BAC-4077-9B4B-0DA0DACE2C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Microsoft </a:t>
            </a:r>
            <a:r>
              <a:rPr lang="fr-FR" dirty="0" err="1"/>
              <a:t>ideas</a:t>
            </a:r>
            <a:r>
              <a:rPr lang="fr-FR" dirty="0"/>
              <a:t> (2)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1269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0A4E2E-134D-47B6-8C36-4C36BF1F41EA}"/>
              </a:ext>
            </a:extLst>
          </p:cNvPr>
          <p:cNvSpPr/>
          <p:nvPr/>
        </p:nvSpPr>
        <p:spPr>
          <a:xfrm>
            <a:off x="0" y="0"/>
            <a:ext cx="11844338" cy="7164388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21BC4F-1E64-41A0-9F5B-D6E770EC4C24}"/>
              </a:ext>
            </a:extLst>
          </p:cNvPr>
          <p:cNvSpPr/>
          <p:nvPr/>
        </p:nvSpPr>
        <p:spPr>
          <a:xfrm>
            <a:off x="0" y="1"/>
            <a:ext cx="12192000" cy="2640562"/>
          </a:xfrm>
          <a:prstGeom prst="rect">
            <a:avLst/>
          </a:prstGeom>
          <a:solidFill>
            <a:srgbClr val="E7F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08E023-18C3-40F0-9ABC-2DD7C0EDB19B}"/>
              </a:ext>
            </a:extLst>
          </p:cNvPr>
          <p:cNvSpPr/>
          <p:nvPr/>
        </p:nvSpPr>
        <p:spPr>
          <a:xfrm>
            <a:off x="-1" y="0"/>
            <a:ext cx="12192001" cy="396656"/>
          </a:xfrm>
          <a:prstGeom prst="rect">
            <a:avLst/>
          </a:prstGeom>
          <a:solidFill>
            <a:srgbClr val="06183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A563974F-51A0-4CB2-841E-308121C78111}"/>
              </a:ext>
            </a:extLst>
          </p:cNvPr>
          <p:cNvCxnSpPr/>
          <p:nvPr/>
        </p:nvCxnSpPr>
        <p:spPr>
          <a:xfrm>
            <a:off x="0" y="401216"/>
            <a:ext cx="11844338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3C5098">
                    <a:alpha val="35000"/>
                  </a:srgbClr>
                </a:gs>
                <a:gs pos="50000">
                  <a:srgbClr val="40B9FF"/>
                </a:gs>
                <a:gs pos="30000">
                  <a:srgbClr val="3C5098"/>
                </a:gs>
                <a:gs pos="70000">
                  <a:srgbClr val="3C5098"/>
                </a:gs>
                <a:gs pos="100000">
                  <a:srgbClr val="3C5098">
                    <a:alpha val="3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7">
            <a:extLst>
              <a:ext uri="{FF2B5EF4-FFF2-40B4-BE49-F238E27FC236}">
                <a16:creationId xmlns:a16="http://schemas.microsoft.com/office/drawing/2014/main" id="{886CAC21-F213-4571-B018-873AAAECD88A}"/>
              </a:ext>
            </a:extLst>
          </p:cNvPr>
          <p:cNvCxnSpPr>
            <a:cxnSpLocks/>
          </p:cNvCxnSpPr>
          <p:nvPr/>
        </p:nvCxnSpPr>
        <p:spPr>
          <a:xfrm>
            <a:off x="192307" y="2640563"/>
            <a:ext cx="118552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3">
            <a:extLst>
              <a:ext uri="{FF2B5EF4-FFF2-40B4-BE49-F238E27FC236}">
                <a16:creationId xmlns:a16="http://schemas.microsoft.com/office/drawing/2014/main" id="{CB80795E-0097-4BA5-87EC-A121C704AC9D}"/>
              </a:ext>
            </a:extLst>
          </p:cNvPr>
          <p:cNvGrpSpPr/>
          <p:nvPr/>
        </p:nvGrpSpPr>
        <p:grpSpPr>
          <a:xfrm>
            <a:off x="352481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8" name="Rectangle: Rounded Corners 44">
              <a:extLst>
                <a:ext uri="{FF2B5EF4-FFF2-40B4-BE49-F238E27FC236}">
                  <a16:creationId xmlns:a16="http://schemas.microsoft.com/office/drawing/2014/main" id="{191887DE-C8BA-466F-8901-89E4417DC38E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9" name="Rectangle: Rounded Corners 45">
              <a:extLst>
                <a:ext uri="{FF2B5EF4-FFF2-40B4-BE49-F238E27FC236}">
                  <a16:creationId xmlns:a16="http://schemas.microsoft.com/office/drawing/2014/main" id="{BC4869DD-2569-4416-88FF-F5865239A113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10" name="Group 59">
            <a:extLst>
              <a:ext uri="{FF2B5EF4-FFF2-40B4-BE49-F238E27FC236}">
                <a16:creationId xmlns:a16="http://schemas.microsoft.com/office/drawing/2014/main" id="{178AFB34-A067-48FF-8F25-DFC710A63B32}"/>
              </a:ext>
            </a:extLst>
          </p:cNvPr>
          <p:cNvGrpSpPr/>
          <p:nvPr/>
        </p:nvGrpSpPr>
        <p:grpSpPr>
          <a:xfrm>
            <a:off x="5063954" y="1217040"/>
            <a:ext cx="6834287" cy="494366"/>
            <a:chOff x="4591099" y="541176"/>
            <a:chExt cx="2181225" cy="1173323"/>
          </a:xfrm>
          <a:solidFill>
            <a:srgbClr val="86B5DF"/>
          </a:solidFill>
        </p:grpSpPr>
        <p:sp>
          <p:nvSpPr>
            <p:cNvPr id="11" name="Rectangle: Rounded Corners 60">
              <a:extLst>
                <a:ext uri="{FF2B5EF4-FFF2-40B4-BE49-F238E27FC236}">
                  <a16:creationId xmlns:a16="http://schemas.microsoft.com/office/drawing/2014/main" id="{E944F9CD-2F1D-4F7B-8CEF-FAC9DC3D4B2C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2185"/>
              </a:avLst>
            </a:prstGeom>
            <a:grpFill/>
            <a:ln w="19050">
              <a:gradFill>
                <a:gsLst>
                  <a:gs pos="100000">
                    <a:srgbClr val="002060">
                      <a:alpha val="0"/>
                      <a:lumMod val="100000"/>
                    </a:srgbClr>
                  </a:gs>
                  <a:gs pos="0">
                    <a:srgbClr val="FFFFFF">
                      <a:alpha val="14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: Rounded Corners 61">
              <a:extLst>
                <a:ext uri="{FF2B5EF4-FFF2-40B4-BE49-F238E27FC236}">
                  <a16:creationId xmlns:a16="http://schemas.microsoft.com/office/drawing/2014/main" id="{1053386E-DDE7-4F51-BD91-F258A64724D0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490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3" name="Group 68">
            <a:extLst>
              <a:ext uri="{FF2B5EF4-FFF2-40B4-BE49-F238E27FC236}">
                <a16:creationId xmlns:a16="http://schemas.microsoft.com/office/drawing/2014/main" id="{07DB564B-BCAB-4757-BA7C-6EE1EDBCEE84}"/>
              </a:ext>
            </a:extLst>
          </p:cNvPr>
          <p:cNvGrpSpPr/>
          <p:nvPr/>
        </p:nvGrpSpPr>
        <p:grpSpPr>
          <a:xfrm>
            <a:off x="5063953" y="565327"/>
            <a:ext cx="6834287" cy="494366"/>
            <a:chOff x="4591099" y="541176"/>
            <a:chExt cx="2181225" cy="1173323"/>
          </a:xfrm>
          <a:solidFill>
            <a:srgbClr val="86B5DF"/>
          </a:solidFill>
        </p:grpSpPr>
        <p:sp>
          <p:nvSpPr>
            <p:cNvPr id="14" name="Rectangle: Rounded Corners 69">
              <a:extLst>
                <a:ext uri="{FF2B5EF4-FFF2-40B4-BE49-F238E27FC236}">
                  <a16:creationId xmlns:a16="http://schemas.microsoft.com/office/drawing/2014/main" id="{756F577C-D621-4ACA-8DC0-8883DBB52C61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2185"/>
              </a:avLst>
            </a:prstGeom>
            <a:grpFill/>
            <a:ln w="19050">
              <a:gradFill>
                <a:gsLst>
                  <a:gs pos="100000">
                    <a:srgbClr val="002060">
                      <a:alpha val="0"/>
                      <a:lumMod val="100000"/>
                    </a:srgbClr>
                  </a:gs>
                  <a:gs pos="0">
                    <a:srgbClr val="FFFFFF">
                      <a:alpha val="14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ectangle: Rounded Corners 70">
              <a:extLst>
                <a:ext uri="{FF2B5EF4-FFF2-40B4-BE49-F238E27FC236}">
                  <a16:creationId xmlns:a16="http://schemas.microsoft.com/office/drawing/2014/main" id="{D499BB30-23D2-4A5B-B20A-31300D1B1EDD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490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75">
            <a:extLst>
              <a:ext uri="{FF2B5EF4-FFF2-40B4-BE49-F238E27FC236}">
                <a16:creationId xmlns:a16="http://schemas.microsoft.com/office/drawing/2014/main" id="{7717B318-1DB1-47C0-BB74-66EAF5F6A9FB}"/>
              </a:ext>
            </a:extLst>
          </p:cNvPr>
          <p:cNvGrpSpPr/>
          <p:nvPr/>
        </p:nvGrpSpPr>
        <p:grpSpPr>
          <a:xfrm>
            <a:off x="2708215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17" name="Rectangle: Rounded Corners 76">
              <a:extLst>
                <a:ext uri="{FF2B5EF4-FFF2-40B4-BE49-F238E27FC236}">
                  <a16:creationId xmlns:a16="http://schemas.microsoft.com/office/drawing/2014/main" id="{E890F180-5FEB-4E34-A7A4-E67CC8D65E2E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18" name="Rectangle: Rounded Corners 77">
              <a:extLst>
                <a:ext uri="{FF2B5EF4-FFF2-40B4-BE49-F238E27FC236}">
                  <a16:creationId xmlns:a16="http://schemas.microsoft.com/office/drawing/2014/main" id="{CB9B74CA-9698-4E30-BBF6-3EE2AAAFDBAA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5AB40B12-15B5-4E1F-9571-3A8F198476EA}"/>
              </a:ext>
            </a:extLst>
          </p:cNvPr>
          <p:cNvSpPr/>
          <p:nvPr/>
        </p:nvSpPr>
        <p:spPr>
          <a:xfrm>
            <a:off x="-1" y="2640564"/>
            <a:ext cx="12191999" cy="4217433"/>
          </a:xfrm>
          <a:prstGeom prst="rect">
            <a:avLst/>
          </a:prstGeom>
          <a:solidFill>
            <a:srgbClr val="F3F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" name="Group 41">
            <a:extLst>
              <a:ext uri="{FF2B5EF4-FFF2-40B4-BE49-F238E27FC236}">
                <a16:creationId xmlns:a16="http://schemas.microsoft.com/office/drawing/2014/main" id="{3EC645BB-067E-4A31-B407-45E8DC6F366D}"/>
              </a:ext>
            </a:extLst>
          </p:cNvPr>
          <p:cNvGrpSpPr/>
          <p:nvPr/>
        </p:nvGrpSpPr>
        <p:grpSpPr>
          <a:xfrm>
            <a:off x="4259239" y="1866122"/>
            <a:ext cx="3732245" cy="4590659"/>
            <a:chOff x="4056046" y="1866122"/>
            <a:chExt cx="3732245" cy="4837162"/>
          </a:xfrm>
        </p:grpSpPr>
        <p:grpSp>
          <p:nvGrpSpPr>
            <p:cNvPr id="21" name="Group 18">
              <a:extLst>
                <a:ext uri="{FF2B5EF4-FFF2-40B4-BE49-F238E27FC236}">
                  <a16:creationId xmlns:a16="http://schemas.microsoft.com/office/drawing/2014/main" id="{A489AF64-D119-403A-946E-689E74130A97}"/>
                </a:ext>
              </a:extLst>
            </p:cNvPr>
            <p:cNvGrpSpPr/>
            <p:nvPr/>
          </p:nvGrpSpPr>
          <p:grpSpPr>
            <a:xfrm>
              <a:off x="4056046" y="1866122"/>
              <a:ext cx="3732245" cy="4837162"/>
              <a:chOff x="4056046" y="1866122"/>
              <a:chExt cx="3732245" cy="4837162"/>
            </a:xfrm>
          </p:grpSpPr>
          <p:sp>
            <p:nvSpPr>
              <p:cNvPr id="23" name="Rectangle: Rounded Corners 19">
                <a:extLst>
                  <a:ext uri="{FF2B5EF4-FFF2-40B4-BE49-F238E27FC236}">
                    <a16:creationId xmlns:a16="http://schemas.microsoft.com/office/drawing/2014/main" id="{01B2740E-7678-4454-9AAA-7A4BD1F097D2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" name="Freeform: Shape 20">
                <a:extLst>
                  <a:ext uri="{FF2B5EF4-FFF2-40B4-BE49-F238E27FC236}">
                    <a16:creationId xmlns:a16="http://schemas.microsoft.com/office/drawing/2014/main" id="{04A0C946-AA76-4D38-B528-46E4C18F5435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" name="Freeform: Shape 21">
                <a:extLst>
                  <a:ext uri="{FF2B5EF4-FFF2-40B4-BE49-F238E27FC236}">
                    <a16:creationId xmlns:a16="http://schemas.microsoft.com/office/drawing/2014/main" id="{6417B6D1-C88F-4DCA-B03A-E7116A1ECCF3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22" name="Straight Connector 37">
              <a:extLst>
                <a:ext uri="{FF2B5EF4-FFF2-40B4-BE49-F238E27FC236}">
                  <a16:creationId xmlns:a16="http://schemas.microsoft.com/office/drawing/2014/main" id="{3F22AA14-00E4-4963-AEF0-07A1BAFD167A}"/>
                </a:ext>
              </a:extLst>
            </p:cNvPr>
            <p:cNvCxnSpPr/>
            <p:nvPr/>
          </p:nvCxnSpPr>
          <p:spPr>
            <a:xfrm>
              <a:off x="4056046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40">
            <a:extLst>
              <a:ext uri="{FF2B5EF4-FFF2-40B4-BE49-F238E27FC236}">
                <a16:creationId xmlns:a16="http://schemas.microsoft.com/office/drawing/2014/main" id="{77E02BD7-0431-48D4-BA04-8A05BDA1E191}"/>
              </a:ext>
            </a:extLst>
          </p:cNvPr>
          <p:cNvGrpSpPr/>
          <p:nvPr/>
        </p:nvGrpSpPr>
        <p:grpSpPr>
          <a:xfrm>
            <a:off x="8165996" y="1866122"/>
            <a:ext cx="3732245" cy="4590659"/>
            <a:chOff x="7962803" y="1866122"/>
            <a:chExt cx="3732245" cy="4837162"/>
          </a:xfrm>
        </p:grpSpPr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16AA916D-47F4-496F-8BA7-AB0EF0681862}"/>
                </a:ext>
              </a:extLst>
            </p:cNvPr>
            <p:cNvGrpSpPr/>
            <p:nvPr/>
          </p:nvGrpSpPr>
          <p:grpSpPr>
            <a:xfrm>
              <a:off x="7962803" y="1866122"/>
              <a:ext cx="3732245" cy="4837162"/>
              <a:chOff x="4056046" y="1866122"/>
              <a:chExt cx="3732245" cy="4837162"/>
            </a:xfrm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DC7E7E5E-1B34-4552-84E5-ED2129B0DEEC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CA48BEA-92C1-423B-9A3B-62CBF6809FB1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73D2FB2-D237-4948-BBB9-352F31B3796B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28" name="Straight Connector 38">
              <a:extLst>
                <a:ext uri="{FF2B5EF4-FFF2-40B4-BE49-F238E27FC236}">
                  <a16:creationId xmlns:a16="http://schemas.microsoft.com/office/drawing/2014/main" id="{C6D2CEF3-C920-4CD7-885D-6FEC17883BA0}"/>
                </a:ext>
              </a:extLst>
            </p:cNvPr>
            <p:cNvCxnSpPr/>
            <p:nvPr/>
          </p:nvCxnSpPr>
          <p:spPr>
            <a:xfrm>
              <a:off x="7962803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42">
            <a:extLst>
              <a:ext uri="{FF2B5EF4-FFF2-40B4-BE49-F238E27FC236}">
                <a16:creationId xmlns:a16="http://schemas.microsoft.com/office/drawing/2014/main" id="{F3664915-BC54-4C63-8CEB-9B087C9AEA21}"/>
              </a:ext>
            </a:extLst>
          </p:cNvPr>
          <p:cNvGrpSpPr/>
          <p:nvPr/>
        </p:nvGrpSpPr>
        <p:grpSpPr>
          <a:xfrm>
            <a:off x="352482" y="1866122"/>
            <a:ext cx="3732245" cy="4590660"/>
            <a:chOff x="149289" y="1866122"/>
            <a:chExt cx="3732245" cy="4837162"/>
          </a:xfrm>
        </p:grpSpPr>
        <p:grpSp>
          <p:nvGrpSpPr>
            <p:cNvPr id="33" name="Group 31">
              <a:extLst>
                <a:ext uri="{FF2B5EF4-FFF2-40B4-BE49-F238E27FC236}">
                  <a16:creationId xmlns:a16="http://schemas.microsoft.com/office/drawing/2014/main" id="{BEBA248F-D300-4F35-9782-4CAAA0C91988}"/>
                </a:ext>
              </a:extLst>
            </p:cNvPr>
            <p:cNvGrpSpPr/>
            <p:nvPr/>
          </p:nvGrpSpPr>
          <p:grpSpPr>
            <a:xfrm>
              <a:off x="149289" y="1866122"/>
              <a:ext cx="3732245" cy="4837162"/>
              <a:chOff x="4056046" y="1866122"/>
              <a:chExt cx="3732245" cy="4837162"/>
            </a:xfrm>
          </p:grpSpPr>
          <p:sp>
            <p:nvSpPr>
              <p:cNvPr id="35" name="Rectangle: Rounded Corners 32">
                <a:extLst>
                  <a:ext uri="{FF2B5EF4-FFF2-40B4-BE49-F238E27FC236}">
                    <a16:creationId xmlns:a16="http://schemas.microsoft.com/office/drawing/2014/main" id="{F4F39538-BA80-4AC9-BDAD-33DE2D7F8A2E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6" name="Freeform: Shape 33">
                <a:extLst>
                  <a:ext uri="{FF2B5EF4-FFF2-40B4-BE49-F238E27FC236}">
                    <a16:creationId xmlns:a16="http://schemas.microsoft.com/office/drawing/2014/main" id="{7D9B86E9-EC0A-4675-A9FB-FCB1BC1F19AF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" name="Freeform: Shape 34">
                <a:extLst>
                  <a:ext uri="{FF2B5EF4-FFF2-40B4-BE49-F238E27FC236}">
                    <a16:creationId xmlns:a16="http://schemas.microsoft.com/office/drawing/2014/main" id="{02F3B8B3-1F2D-4CBB-80CD-A642296760EA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34" name="Straight Connector 39">
              <a:extLst>
                <a:ext uri="{FF2B5EF4-FFF2-40B4-BE49-F238E27FC236}">
                  <a16:creationId xmlns:a16="http://schemas.microsoft.com/office/drawing/2014/main" id="{4FCDFBEB-38ED-4BB5-B4F6-FF5BC8A9C54F}"/>
                </a:ext>
              </a:extLst>
            </p:cNvPr>
            <p:cNvCxnSpPr/>
            <p:nvPr/>
          </p:nvCxnSpPr>
          <p:spPr>
            <a:xfrm>
              <a:off x="149289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79">
            <a:extLst>
              <a:ext uri="{FF2B5EF4-FFF2-40B4-BE49-F238E27FC236}">
                <a16:creationId xmlns:a16="http://schemas.microsoft.com/office/drawing/2014/main" id="{702AD978-D964-427C-AA23-95CCA2796F0C}"/>
              </a:ext>
            </a:extLst>
          </p:cNvPr>
          <p:cNvGrpSpPr/>
          <p:nvPr/>
        </p:nvGrpSpPr>
        <p:grpSpPr>
          <a:xfrm>
            <a:off x="-18473" y="6551612"/>
            <a:ext cx="12191998" cy="306388"/>
            <a:chOff x="0" y="6858000"/>
            <a:chExt cx="11844338" cy="306388"/>
          </a:xfrm>
          <a:solidFill>
            <a:srgbClr val="E7F4FF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0BBC7CC-07FD-4064-A580-1C3391CE9DDB}"/>
                </a:ext>
              </a:extLst>
            </p:cNvPr>
            <p:cNvSpPr/>
            <p:nvPr/>
          </p:nvSpPr>
          <p:spPr>
            <a:xfrm>
              <a:off x="0" y="6858000"/>
              <a:ext cx="11844338" cy="3063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40" name="Straight Connector 36">
              <a:extLst>
                <a:ext uri="{FF2B5EF4-FFF2-40B4-BE49-F238E27FC236}">
                  <a16:creationId xmlns:a16="http://schemas.microsoft.com/office/drawing/2014/main" id="{F081AFB8-D715-4AD0-B0B1-99A7D0F79E50}"/>
                </a:ext>
              </a:extLst>
            </p:cNvPr>
            <p:cNvCxnSpPr/>
            <p:nvPr/>
          </p:nvCxnSpPr>
          <p:spPr>
            <a:xfrm>
              <a:off x="0" y="6858000"/>
              <a:ext cx="118443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91">
            <a:extLst>
              <a:ext uri="{FF2B5EF4-FFF2-40B4-BE49-F238E27FC236}">
                <a16:creationId xmlns:a16="http://schemas.microsoft.com/office/drawing/2014/main" id="{3DA881ED-FEE1-4396-B9B4-3012DE5A3C50}"/>
              </a:ext>
            </a:extLst>
          </p:cNvPr>
          <p:cNvGrpSpPr/>
          <p:nvPr/>
        </p:nvGrpSpPr>
        <p:grpSpPr>
          <a:xfrm>
            <a:off x="332486" y="47555"/>
            <a:ext cx="2386102" cy="295466"/>
            <a:chOff x="332486" y="47555"/>
            <a:chExt cx="2386102" cy="295466"/>
          </a:xfrm>
        </p:grpSpPr>
        <p:sp>
          <p:nvSpPr>
            <p:cNvPr id="42" name="TextBox 81">
              <a:extLst>
                <a:ext uri="{FF2B5EF4-FFF2-40B4-BE49-F238E27FC236}">
                  <a16:creationId xmlns:a16="http://schemas.microsoft.com/office/drawing/2014/main" id="{C89D3543-B4BA-4186-87DB-2662CC9FD5B5}"/>
                </a:ext>
              </a:extLst>
            </p:cNvPr>
            <p:cNvSpPr txBox="1"/>
            <p:nvPr/>
          </p:nvSpPr>
          <p:spPr>
            <a:xfrm>
              <a:off x="332486" y="47555"/>
              <a:ext cx="2386102" cy="2954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320">
                  <a:solidFill>
                    <a:schemeClr val="bg1"/>
                  </a:solidFill>
                  <a:latin typeface="Segoe "/>
                  <a:cs typeface="Segoe UI Semibold" panose="020B0702040204020203" pitchFamily="34" charset="0"/>
                </a:rPr>
                <a:t>Microsoft     Skateboard Store</a:t>
              </a:r>
            </a:p>
          </p:txBody>
        </p:sp>
        <p:cxnSp>
          <p:nvCxnSpPr>
            <p:cNvPr id="43" name="Straight Connector 83">
              <a:extLst>
                <a:ext uri="{FF2B5EF4-FFF2-40B4-BE49-F238E27FC236}">
                  <a16:creationId xmlns:a16="http://schemas.microsoft.com/office/drawing/2014/main" id="{B3BD861A-161C-44F4-B078-2BD755C104A2}"/>
                </a:ext>
              </a:extLst>
            </p:cNvPr>
            <p:cNvCxnSpPr>
              <a:cxnSpLocks/>
            </p:cNvCxnSpPr>
            <p:nvPr/>
          </p:nvCxnSpPr>
          <p:spPr>
            <a:xfrm>
              <a:off x="1240972" y="108860"/>
              <a:ext cx="0" cy="1797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0389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0519B2C8-5E27-49C7-B1CB-1603E6A85604}"/>
              </a:ext>
            </a:extLst>
          </p:cNvPr>
          <p:cNvSpPr/>
          <p:nvPr/>
        </p:nvSpPr>
        <p:spPr>
          <a:xfrm>
            <a:off x="0" y="1"/>
            <a:ext cx="12192000" cy="2640562"/>
          </a:xfrm>
          <a:prstGeom prst="rect">
            <a:avLst/>
          </a:prstGeom>
          <a:solidFill>
            <a:srgbClr val="E7F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06313A-9013-4BA0-9797-D65D989C10DF}"/>
              </a:ext>
            </a:extLst>
          </p:cNvPr>
          <p:cNvSpPr/>
          <p:nvPr/>
        </p:nvSpPr>
        <p:spPr>
          <a:xfrm>
            <a:off x="-1" y="0"/>
            <a:ext cx="12192001" cy="396656"/>
          </a:xfrm>
          <a:prstGeom prst="rect">
            <a:avLst/>
          </a:prstGeom>
          <a:solidFill>
            <a:srgbClr val="06183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75189167-8941-4011-9419-76F5DE45E47C}"/>
              </a:ext>
            </a:extLst>
          </p:cNvPr>
          <p:cNvCxnSpPr/>
          <p:nvPr/>
        </p:nvCxnSpPr>
        <p:spPr>
          <a:xfrm>
            <a:off x="0" y="401216"/>
            <a:ext cx="11844338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3C5098">
                    <a:alpha val="35000"/>
                  </a:srgbClr>
                </a:gs>
                <a:gs pos="50000">
                  <a:srgbClr val="40B9FF"/>
                </a:gs>
                <a:gs pos="30000">
                  <a:srgbClr val="3C5098"/>
                </a:gs>
                <a:gs pos="70000">
                  <a:srgbClr val="3C5098"/>
                </a:gs>
                <a:gs pos="100000">
                  <a:srgbClr val="3C5098">
                    <a:alpha val="3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7">
            <a:extLst>
              <a:ext uri="{FF2B5EF4-FFF2-40B4-BE49-F238E27FC236}">
                <a16:creationId xmlns:a16="http://schemas.microsoft.com/office/drawing/2014/main" id="{C716E08A-689B-4D05-B297-154736368044}"/>
              </a:ext>
            </a:extLst>
          </p:cNvPr>
          <p:cNvCxnSpPr>
            <a:cxnSpLocks/>
          </p:cNvCxnSpPr>
          <p:nvPr/>
        </p:nvCxnSpPr>
        <p:spPr>
          <a:xfrm>
            <a:off x="192307" y="2640563"/>
            <a:ext cx="118552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3">
            <a:extLst>
              <a:ext uri="{FF2B5EF4-FFF2-40B4-BE49-F238E27FC236}">
                <a16:creationId xmlns:a16="http://schemas.microsoft.com/office/drawing/2014/main" id="{A0907BD1-8FA5-4F09-8DA5-3D32EE600A75}"/>
              </a:ext>
            </a:extLst>
          </p:cNvPr>
          <p:cNvGrpSpPr/>
          <p:nvPr/>
        </p:nvGrpSpPr>
        <p:grpSpPr>
          <a:xfrm>
            <a:off x="352481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8" name="Rectangle: Rounded Corners 44">
              <a:extLst>
                <a:ext uri="{FF2B5EF4-FFF2-40B4-BE49-F238E27FC236}">
                  <a16:creationId xmlns:a16="http://schemas.microsoft.com/office/drawing/2014/main" id="{ECF85EA6-C5B9-471E-84D5-45F96334A333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9" name="Rectangle: Rounded Corners 45">
              <a:extLst>
                <a:ext uri="{FF2B5EF4-FFF2-40B4-BE49-F238E27FC236}">
                  <a16:creationId xmlns:a16="http://schemas.microsoft.com/office/drawing/2014/main" id="{61D6D1CF-AD89-40F5-B5C9-512B134E6554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10" name="Group 59">
            <a:extLst>
              <a:ext uri="{FF2B5EF4-FFF2-40B4-BE49-F238E27FC236}">
                <a16:creationId xmlns:a16="http://schemas.microsoft.com/office/drawing/2014/main" id="{CC988D4D-B648-4425-B8CC-542A16689AB7}"/>
              </a:ext>
            </a:extLst>
          </p:cNvPr>
          <p:cNvGrpSpPr/>
          <p:nvPr/>
        </p:nvGrpSpPr>
        <p:grpSpPr>
          <a:xfrm>
            <a:off x="5063954" y="1217040"/>
            <a:ext cx="6834287" cy="494366"/>
            <a:chOff x="4591099" y="541176"/>
            <a:chExt cx="2181225" cy="1173323"/>
          </a:xfrm>
          <a:solidFill>
            <a:srgbClr val="86B5DF"/>
          </a:solidFill>
        </p:grpSpPr>
        <p:sp>
          <p:nvSpPr>
            <p:cNvPr id="11" name="Rectangle: Rounded Corners 60">
              <a:extLst>
                <a:ext uri="{FF2B5EF4-FFF2-40B4-BE49-F238E27FC236}">
                  <a16:creationId xmlns:a16="http://schemas.microsoft.com/office/drawing/2014/main" id="{8D7F8656-3B4C-424C-A411-872FBF1C4A1E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2185"/>
              </a:avLst>
            </a:prstGeom>
            <a:grpFill/>
            <a:ln w="19050">
              <a:gradFill>
                <a:gsLst>
                  <a:gs pos="100000">
                    <a:srgbClr val="002060">
                      <a:alpha val="0"/>
                      <a:lumMod val="100000"/>
                    </a:srgbClr>
                  </a:gs>
                  <a:gs pos="0">
                    <a:srgbClr val="FFFFFF">
                      <a:alpha val="14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: Rounded Corners 61">
              <a:extLst>
                <a:ext uri="{FF2B5EF4-FFF2-40B4-BE49-F238E27FC236}">
                  <a16:creationId xmlns:a16="http://schemas.microsoft.com/office/drawing/2014/main" id="{726F58CC-01D6-4B1C-91D1-8EDED2D46FBB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490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3" name="Group 68">
            <a:extLst>
              <a:ext uri="{FF2B5EF4-FFF2-40B4-BE49-F238E27FC236}">
                <a16:creationId xmlns:a16="http://schemas.microsoft.com/office/drawing/2014/main" id="{CD28B22A-FDA2-45E8-B9E1-804773BD00E3}"/>
              </a:ext>
            </a:extLst>
          </p:cNvPr>
          <p:cNvGrpSpPr/>
          <p:nvPr/>
        </p:nvGrpSpPr>
        <p:grpSpPr>
          <a:xfrm>
            <a:off x="5063953" y="565327"/>
            <a:ext cx="6834287" cy="494366"/>
            <a:chOff x="4591099" y="541176"/>
            <a:chExt cx="2181225" cy="1173323"/>
          </a:xfrm>
          <a:solidFill>
            <a:srgbClr val="86B5DF"/>
          </a:solidFill>
        </p:grpSpPr>
        <p:sp>
          <p:nvSpPr>
            <p:cNvPr id="14" name="Rectangle: Rounded Corners 69">
              <a:extLst>
                <a:ext uri="{FF2B5EF4-FFF2-40B4-BE49-F238E27FC236}">
                  <a16:creationId xmlns:a16="http://schemas.microsoft.com/office/drawing/2014/main" id="{160A300E-8FE7-4C85-AAC1-00FA899AECF2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2185"/>
              </a:avLst>
            </a:prstGeom>
            <a:grpFill/>
            <a:ln w="19050">
              <a:gradFill>
                <a:gsLst>
                  <a:gs pos="100000">
                    <a:srgbClr val="002060">
                      <a:alpha val="0"/>
                      <a:lumMod val="100000"/>
                    </a:srgbClr>
                  </a:gs>
                  <a:gs pos="0">
                    <a:srgbClr val="FFFFFF">
                      <a:alpha val="14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ectangle: Rounded Corners 70">
              <a:extLst>
                <a:ext uri="{FF2B5EF4-FFF2-40B4-BE49-F238E27FC236}">
                  <a16:creationId xmlns:a16="http://schemas.microsoft.com/office/drawing/2014/main" id="{95961EEF-BCBA-4CD1-B6BF-AA00F2E0F249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3490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75">
            <a:extLst>
              <a:ext uri="{FF2B5EF4-FFF2-40B4-BE49-F238E27FC236}">
                <a16:creationId xmlns:a16="http://schemas.microsoft.com/office/drawing/2014/main" id="{CD870BA3-43E0-4232-8420-80D4D3519B53}"/>
              </a:ext>
            </a:extLst>
          </p:cNvPr>
          <p:cNvGrpSpPr/>
          <p:nvPr/>
        </p:nvGrpSpPr>
        <p:grpSpPr>
          <a:xfrm>
            <a:off x="2708215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17" name="Rectangle: Rounded Corners 76">
              <a:extLst>
                <a:ext uri="{FF2B5EF4-FFF2-40B4-BE49-F238E27FC236}">
                  <a16:creationId xmlns:a16="http://schemas.microsoft.com/office/drawing/2014/main" id="{A831B4F6-4D63-41F4-951C-1626D7DCC73F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18" name="Rectangle: Rounded Corners 77">
              <a:extLst>
                <a:ext uri="{FF2B5EF4-FFF2-40B4-BE49-F238E27FC236}">
                  <a16:creationId xmlns:a16="http://schemas.microsoft.com/office/drawing/2014/main" id="{F2F8390C-83C5-4382-A245-C592FF16E549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9B860127-7917-4A63-861C-6AF71F88E13C}"/>
              </a:ext>
            </a:extLst>
          </p:cNvPr>
          <p:cNvSpPr/>
          <p:nvPr/>
        </p:nvSpPr>
        <p:spPr>
          <a:xfrm>
            <a:off x="-18474" y="2640567"/>
            <a:ext cx="12191999" cy="4217433"/>
          </a:xfrm>
          <a:prstGeom prst="rect">
            <a:avLst/>
          </a:prstGeom>
          <a:solidFill>
            <a:srgbClr val="F3F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" name="Group 79">
            <a:extLst>
              <a:ext uri="{FF2B5EF4-FFF2-40B4-BE49-F238E27FC236}">
                <a16:creationId xmlns:a16="http://schemas.microsoft.com/office/drawing/2014/main" id="{F382A177-060D-4CCD-8C47-C4B97861BB31}"/>
              </a:ext>
            </a:extLst>
          </p:cNvPr>
          <p:cNvGrpSpPr/>
          <p:nvPr/>
        </p:nvGrpSpPr>
        <p:grpSpPr>
          <a:xfrm>
            <a:off x="-18473" y="6551612"/>
            <a:ext cx="12191998" cy="306388"/>
            <a:chOff x="0" y="6858000"/>
            <a:chExt cx="11844338" cy="306388"/>
          </a:xfrm>
          <a:solidFill>
            <a:srgbClr val="E7F4FF"/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B123C4-C6C6-4042-A0EE-A71433A723F7}"/>
                </a:ext>
              </a:extLst>
            </p:cNvPr>
            <p:cNvSpPr/>
            <p:nvPr/>
          </p:nvSpPr>
          <p:spPr>
            <a:xfrm>
              <a:off x="0" y="6858000"/>
              <a:ext cx="11844338" cy="3063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2" name="Straight Connector 36">
              <a:extLst>
                <a:ext uri="{FF2B5EF4-FFF2-40B4-BE49-F238E27FC236}">
                  <a16:creationId xmlns:a16="http://schemas.microsoft.com/office/drawing/2014/main" id="{83FD21BA-CA06-41CD-A2CD-BD215388B360}"/>
                </a:ext>
              </a:extLst>
            </p:cNvPr>
            <p:cNvCxnSpPr/>
            <p:nvPr/>
          </p:nvCxnSpPr>
          <p:spPr>
            <a:xfrm>
              <a:off x="0" y="6858000"/>
              <a:ext cx="118443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91">
            <a:extLst>
              <a:ext uri="{FF2B5EF4-FFF2-40B4-BE49-F238E27FC236}">
                <a16:creationId xmlns:a16="http://schemas.microsoft.com/office/drawing/2014/main" id="{BFA80C32-4C3A-4A92-BB52-6029FC1BBDDC}"/>
              </a:ext>
            </a:extLst>
          </p:cNvPr>
          <p:cNvGrpSpPr/>
          <p:nvPr/>
        </p:nvGrpSpPr>
        <p:grpSpPr>
          <a:xfrm>
            <a:off x="332486" y="47555"/>
            <a:ext cx="2386102" cy="295466"/>
            <a:chOff x="332486" y="47555"/>
            <a:chExt cx="2386102" cy="295466"/>
          </a:xfrm>
        </p:grpSpPr>
        <p:sp>
          <p:nvSpPr>
            <p:cNvPr id="24" name="TextBox 81">
              <a:extLst>
                <a:ext uri="{FF2B5EF4-FFF2-40B4-BE49-F238E27FC236}">
                  <a16:creationId xmlns:a16="http://schemas.microsoft.com/office/drawing/2014/main" id="{F40B233E-2E5F-4615-A384-F966E3BE06A3}"/>
                </a:ext>
              </a:extLst>
            </p:cNvPr>
            <p:cNvSpPr txBox="1"/>
            <p:nvPr/>
          </p:nvSpPr>
          <p:spPr>
            <a:xfrm>
              <a:off x="332486" y="47555"/>
              <a:ext cx="2386102" cy="2954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320">
                  <a:solidFill>
                    <a:schemeClr val="bg1"/>
                  </a:solidFill>
                  <a:latin typeface="Segoe "/>
                  <a:cs typeface="Segoe UI Semibold" panose="020B0702040204020203" pitchFamily="34" charset="0"/>
                </a:rPr>
                <a:t>Microsoft     Skateboard Store</a:t>
              </a:r>
            </a:p>
          </p:txBody>
        </p:sp>
        <p:cxnSp>
          <p:nvCxnSpPr>
            <p:cNvPr id="25" name="Straight Connector 83">
              <a:extLst>
                <a:ext uri="{FF2B5EF4-FFF2-40B4-BE49-F238E27FC236}">
                  <a16:creationId xmlns:a16="http://schemas.microsoft.com/office/drawing/2014/main" id="{E2B42AF2-03CE-495D-B44C-42C1711A55AC}"/>
                </a:ext>
              </a:extLst>
            </p:cNvPr>
            <p:cNvCxnSpPr>
              <a:cxnSpLocks/>
            </p:cNvCxnSpPr>
            <p:nvPr/>
          </p:nvCxnSpPr>
          <p:spPr>
            <a:xfrm>
              <a:off x="1240972" y="108860"/>
              <a:ext cx="0" cy="1797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41">
            <a:extLst>
              <a:ext uri="{FF2B5EF4-FFF2-40B4-BE49-F238E27FC236}">
                <a16:creationId xmlns:a16="http://schemas.microsoft.com/office/drawing/2014/main" id="{882F8B80-2501-4455-8C3E-5E48DC2403C9}"/>
              </a:ext>
            </a:extLst>
          </p:cNvPr>
          <p:cNvGrpSpPr/>
          <p:nvPr/>
        </p:nvGrpSpPr>
        <p:grpSpPr>
          <a:xfrm>
            <a:off x="4254419" y="1861561"/>
            <a:ext cx="3732245" cy="4577464"/>
            <a:chOff x="4056046" y="1866122"/>
            <a:chExt cx="3732245" cy="4837162"/>
          </a:xfrm>
        </p:grpSpPr>
        <p:grpSp>
          <p:nvGrpSpPr>
            <p:cNvPr id="27" name="Group 18">
              <a:extLst>
                <a:ext uri="{FF2B5EF4-FFF2-40B4-BE49-F238E27FC236}">
                  <a16:creationId xmlns:a16="http://schemas.microsoft.com/office/drawing/2014/main" id="{2A96B884-927D-458E-BF43-F35855F7DE7E}"/>
                </a:ext>
              </a:extLst>
            </p:cNvPr>
            <p:cNvGrpSpPr/>
            <p:nvPr/>
          </p:nvGrpSpPr>
          <p:grpSpPr>
            <a:xfrm>
              <a:off x="4056046" y="1866122"/>
              <a:ext cx="3732245" cy="4837162"/>
              <a:chOff x="4056046" y="1866122"/>
              <a:chExt cx="3732245" cy="4837162"/>
            </a:xfrm>
          </p:grpSpPr>
          <p:sp>
            <p:nvSpPr>
              <p:cNvPr id="29" name="Rectangle: Rounded Corners 19">
                <a:extLst>
                  <a:ext uri="{FF2B5EF4-FFF2-40B4-BE49-F238E27FC236}">
                    <a16:creationId xmlns:a16="http://schemas.microsoft.com/office/drawing/2014/main" id="{C27CCB6B-4FC5-4CF1-A728-CD9C36075E9F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Freeform: Shape 20">
                <a:extLst>
                  <a:ext uri="{FF2B5EF4-FFF2-40B4-BE49-F238E27FC236}">
                    <a16:creationId xmlns:a16="http://schemas.microsoft.com/office/drawing/2014/main" id="{84EED7A5-402E-4ED7-8FE2-55D5D00E3197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447E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Freeform: Shape 21">
                <a:extLst>
                  <a:ext uri="{FF2B5EF4-FFF2-40B4-BE49-F238E27FC236}">
                    <a16:creationId xmlns:a16="http://schemas.microsoft.com/office/drawing/2014/main" id="{BD381339-07B5-4202-89DA-C40B81A70630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28" name="Straight Connector 37">
              <a:extLst>
                <a:ext uri="{FF2B5EF4-FFF2-40B4-BE49-F238E27FC236}">
                  <a16:creationId xmlns:a16="http://schemas.microsoft.com/office/drawing/2014/main" id="{84398853-8705-40AE-8127-6BC5E95EF888}"/>
                </a:ext>
              </a:extLst>
            </p:cNvPr>
            <p:cNvCxnSpPr/>
            <p:nvPr/>
          </p:nvCxnSpPr>
          <p:spPr>
            <a:xfrm>
              <a:off x="4056046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40">
            <a:extLst>
              <a:ext uri="{FF2B5EF4-FFF2-40B4-BE49-F238E27FC236}">
                <a16:creationId xmlns:a16="http://schemas.microsoft.com/office/drawing/2014/main" id="{4F7D8ADB-7CEC-421A-BE95-D2E26C738021}"/>
              </a:ext>
            </a:extLst>
          </p:cNvPr>
          <p:cNvGrpSpPr/>
          <p:nvPr/>
        </p:nvGrpSpPr>
        <p:grpSpPr>
          <a:xfrm>
            <a:off x="8161176" y="1861561"/>
            <a:ext cx="3732245" cy="4577464"/>
            <a:chOff x="7962803" y="1866122"/>
            <a:chExt cx="3732245" cy="4837162"/>
          </a:xfrm>
        </p:grpSpPr>
        <p:grpSp>
          <p:nvGrpSpPr>
            <p:cNvPr id="33" name="Group 27">
              <a:extLst>
                <a:ext uri="{FF2B5EF4-FFF2-40B4-BE49-F238E27FC236}">
                  <a16:creationId xmlns:a16="http://schemas.microsoft.com/office/drawing/2014/main" id="{5709AE89-FF03-42BE-8473-953D15BD295B}"/>
                </a:ext>
              </a:extLst>
            </p:cNvPr>
            <p:cNvGrpSpPr/>
            <p:nvPr/>
          </p:nvGrpSpPr>
          <p:grpSpPr>
            <a:xfrm>
              <a:off x="7962803" y="1866122"/>
              <a:ext cx="3732245" cy="4837162"/>
              <a:chOff x="4056046" y="1866122"/>
              <a:chExt cx="3732245" cy="4837162"/>
            </a:xfrm>
          </p:grpSpPr>
          <p:sp>
            <p:nvSpPr>
              <p:cNvPr id="35" name="Rectangle: Rounded Corners 28">
                <a:extLst>
                  <a:ext uri="{FF2B5EF4-FFF2-40B4-BE49-F238E27FC236}">
                    <a16:creationId xmlns:a16="http://schemas.microsoft.com/office/drawing/2014/main" id="{8F5EFCC8-555D-4B95-88DE-2941F9CF4966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6" name="Freeform: Shape 29">
                <a:extLst>
                  <a:ext uri="{FF2B5EF4-FFF2-40B4-BE49-F238E27FC236}">
                    <a16:creationId xmlns:a16="http://schemas.microsoft.com/office/drawing/2014/main" id="{20E3D071-ACDA-430D-A59E-8364123F344A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447E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" name="Freeform: Shape 30">
                <a:extLst>
                  <a:ext uri="{FF2B5EF4-FFF2-40B4-BE49-F238E27FC236}">
                    <a16:creationId xmlns:a16="http://schemas.microsoft.com/office/drawing/2014/main" id="{49F126C2-06D6-499A-AAB2-FC0113550154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34" name="Straight Connector 38">
              <a:extLst>
                <a:ext uri="{FF2B5EF4-FFF2-40B4-BE49-F238E27FC236}">
                  <a16:creationId xmlns:a16="http://schemas.microsoft.com/office/drawing/2014/main" id="{6B84E6B7-18B0-48D3-A24D-DFEE911E542D}"/>
                </a:ext>
              </a:extLst>
            </p:cNvPr>
            <p:cNvCxnSpPr/>
            <p:nvPr/>
          </p:nvCxnSpPr>
          <p:spPr>
            <a:xfrm>
              <a:off x="7962803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42">
            <a:extLst>
              <a:ext uri="{FF2B5EF4-FFF2-40B4-BE49-F238E27FC236}">
                <a16:creationId xmlns:a16="http://schemas.microsoft.com/office/drawing/2014/main" id="{07D88ACB-325F-4E5D-B27D-F1E00BC84265}"/>
              </a:ext>
            </a:extLst>
          </p:cNvPr>
          <p:cNvGrpSpPr/>
          <p:nvPr/>
        </p:nvGrpSpPr>
        <p:grpSpPr>
          <a:xfrm>
            <a:off x="347662" y="1861561"/>
            <a:ext cx="3732245" cy="4577464"/>
            <a:chOff x="149289" y="1866122"/>
            <a:chExt cx="3732245" cy="4837162"/>
          </a:xfrm>
        </p:grpSpPr>
        <p:grpSp>
          <p:nvGrpSpPr>
            <p:cNvPr id="39" name="Group 31">
              <a:extLst>
                <a:ext uri="{FF2B5EF4-FFF2-40B4-BE49-F238E27FC236}">
                  <a16:creationId xmlns:a16="http://schemas.microsoft.com/office/drawing/2014/main" id="{41912B1B-6CE0-40D9-BB61-6E4F58B35E09}"/>
                </a:ext>
              </a:extLst>
            </p:cNvPr>
            <p:cNvGrpSpPr/>
            <p:nvPr/>
          </p:nvGrpSpPr>
          <p:grpSpPr>
            <a:xfrm>
              <a:off x="149289" y="1866122"/>
              <a:ext cx="3732245" cy="4837162"/>
              <a:chOff x="4056046" y="1866122"/>
              <a:chExt cx="3732245" cy="4837162"/>
            </a:xfrm>
          </p:grpSpPr>
          <p:sp>
            <p:nvSpPr>
              <p:cNvPr id="41" name="Rectangle: Rounded Corners 32">
                <a:extLst>
                  <a:ext uri="{FF2B5EF4-FFF2-40B4-BE49-F238E27FC236}">
                    <a16:creationId xmlns:a16="http://schemas.microsoft.com/office/drawing/2014/main" id="{45ADAA07-5A25-4494-ABFF-5510357BE41F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2" name="Freeform: Shape 33">
                <a:extLst>
                  <a:ext uri="{FF2B5EF4-FFF2-40B4-BE49-F238E27FC236}">
                    <a16:creationId xmlns:a16="http://schemas.microsoft.com/office/drawing/2014/main" id="{887E5306-49D6-40E2-962A-C9002572B0F9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447E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3" name="Freeform: Shape 34">
                <a:extLst>
                  <a:ext uri="{FF2B5EF4-FFF2-40B4-BE49-F238E27FC236}">
                    <a16:creationId xmlns:a16="http://schemas.microsoft.com/office/drawing/2014/main" id="{7E7EBFA6-650F-4AC4-B142-FF3B03575232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1BF928E-F205-4D6E-B164-922CB191FF5A}"/>
                </a:ext>
              </a:extLst>
            </p:cNvPr>
            <p:cNvCxnSpPr/>
            <p:nvPr/>
          </p:nvCxnSpPr>
          <p:spPr>
            <a:xfrm>
              <a:off x="149289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172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D0EDF8-0698-417C-9D74-66F8963BEA1E}"/>
              </a:ext>
            </a:extLst>
          </p:cNvPr>
          <p:cNvSpPr/>
          <p:nvPr/>
        </p:nvSpPr>
        <p:spPr>
          <a:xfrm>
            <a:off x="0" y="0"/>
            <a:ext cx="11844338" cy="7164388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11E092-80A8-42B7-8C41-9ADA9F9491AA}"/>
              </a:ext>
            </a:extLst>
          </p:cNvPr>
          <p:cNvSpPr/>
          <p:nvPr/>
        </p:nvSpPr>
        <p:spPr>
          <a:xfrm>
            <a:off x="0" y="1"/>
            <a:ext cx="12192000" cy="2640562"/>
          </a:xfrm>
          <a:prstGeom prst="rect">
            <a:avLst/>
          </a:prstGeom>
          <a:solidFill>
            <a:srgbClr val="E7F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752A2E-BE2C-4FBB-ABBF-68C5F8489C32}"/>
              </a:ext>
            </a:extLst>
          </p:cNvPr>
          <p:cNvSpPr/>
          <p:nvPr/>
        </p:nvSpPr>
        <p:spPr>
          <a:xfrm>
            <a:off x="-1" y="0"/>
            <a:ext cx="12192001" cy="396656"/>
          </a:xfrm>
          <a:prstGeom prst="rect">
            <a:avLst/>
          </a:prstGeom>
          <a:solidFill>
            <a:srgbClr val="06183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DF78B1AF-9F5E-4E95-97D3-C129EB836226}"/>
              </a:ext>
            </a:extLst>
          </p:cNvPr>
          <p:cNvCxnSpPr/>
          <p:nvPr/>
        </p:nvCxnSpPr>
        <p:spPr>
          <a:xfrm>
            <a:off x="0" y="401216"/>
            <a:ext cx="11844338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3C5098">
                    <a:alpha val="35000"/>
                  </a:srgbClr>
                </a:gs>
                <a:gs pos="50000">
                  <a:srgbClr val="40B9FF"/>
                </a:gs>
                <a:gs pos="30000">
                  <a:srgbClr val="3C5098"/>
                </a:gs>
                <a:gs pos="70000">
                  <a:srgbClr val="3C5098"/>
                </a:gs>
                <a:gs pos="100000">
                  <a:srgbClr val="3C5098">
                    <a:alpha val="3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7">
            <a:extLst>
              <a:ext uri="{FF2B5EF4-FFF2-40B4-BE49-F238E27FC236}">
                <a16:creationId xmlns:a16="http://schemas.microsoft.com/office/drawing/2014/main" id="{05A2A1E4-637F-48C9-A3D8-0A4CAE27623A}"/>
              </a:ext>
            </a:extLst>
          </p:cNvPr>
          <p:cNvCxnSpPr>
            <a:cxnSpLocks/>
          </p:cNvCxnSpPr>
          <p:nvPr/>
        </p:nvCxnSpPr>
        <p:spPr>
          <a:xfrm>
            <a:off x="192307" y="2640563"/>
            <a:ext cx="118552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D08ECE7-33D6-44C1-9F63-A594020B6537}"/>
              </a:ext>
            </a:extLst>
          </p:cNvPr>
          <p:cNvSpPr/>
          <p:nvPr/>
        </p:nvSpPr>
        <p:spPr>
          <a:xfrm>
            <a:off x="-1" y="2640564"/>
            <a:ext cx="12191999" cy="4217433"/>
          </a:xfrm>
          <a:prstGeom prst="rect">
            <a:avLst/>
          </a:prstGeom>
          <a:solidFill>
            <a:srgbClr val="F3F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9">
            <a:extLst>
              <a:ext uri="{FF2B5EF4-FFF2-40B4-BE49-F238E27FC236}">
                <a16:creationId xmlns:a16="http://schemas.microsoft.com/office/drawing/2014/main" id="{DB018B28-96E6-44D1-930A-6328DFFBB9D4}"/>
              </a:ext>
            </a:extLst>
          </p:cNvPr>
          <p:cNvGrpSpPr/>
          <p:nvPr/>
        </p:nvGrpSpPr>
        <p:grpSpPr>
          <a:xfrm>
            <a:off x="-18473" y="6551612"/>
            <a:ext cx="12191998" cy="306388"/>
            <a:chOff x="0" y="6858000"/>
            <a:chExt cx="11844338" cy="306388"/>
          </a:xfrm>
          <a:solidFill>
            <a:srgbClr val="E7F4FF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3147313-414B-4044-A376-8329F3CC06F3}"/>
                </a:ext>
              </a:extLst>
            </p:cNvPr>
            <p:cNvSpPr/>
            <p:nvPr/>
          </p:nvSpPr>
          <p:spPr>
            <a:xfrm>
              <a:off x="0" y="6858000"/>
              <a:ext cx="11844338" cy="3063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0" name="Straight Connector 36">
              <a:extLst>
                <a:ext uri="{FF2B5EF4-FFF2-40B4-BE49-F238E27FC236}">
                  <a16:creationId xmlns:a16="http://schemas.microsoft.com/office/drawing/2014/main" id="{7DB6E6AB-0BBB-4F7B-8A1E-A5867338A51F}"/>
                </a:ext>
              </a:extLst>
            </p:cNvPr>
            <p:cNvCxnSpPr/>
            <p:nvPr/>
          </p:nvCxnSpPr>
          <p:spPr>
            <a:xfrm>
              <a:off x="0" y="6858000"/>
              <a:ext cx="118443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91">
            <a:extLst>
              <a:ext uri="{FF2B5EF4-FFF2-40B4-BE49-F238E27FC236}">
                <a16:creationId xmlns:a16="http://schemas.microsoft.com/office/drawing/2014/main" id="{15079137-8D65-490E-B49C-7A4F45BC2D78}"/>
              </a:ext>
            </a:extLst>
          </p:cNvPr>
          <p:cNvGrpSpPr/>
          <p:nvPr/>
        </p:nvGrpSpPr>
        <p:grpSpPr>
          <a:xfrm>
            <a:off x="332486" y="47555"/>
            <a:ext cx="2386102" cy="295466"/>
            <a:chOff x="332486" y="47555"/>
            <a:chExt cx="2386102" cy="295466"/>
          </a:xfrm>
        </p:grpSpPr>
        <p:sp>
          <p:nvSpPr>
            <p:cNvPr id="12" name="TextBox 81">
              <a:extLst>
                <a:ext uri="{FF2B5EF4-FFF2-40B4-BE49-F238E27FC236}">
                  <a16:creationId xmlns:a16="http://schemas.microsoft.com/office/drawing/2014/main" id="{88D320B7-BCA7-49B1-8FA6-A735D0D1B370}"/>
                </a:ext>
              </a:extLst>
            </p:cNvPr>
            <p:cNvSpPr txBox="1"/>
            <p:nvPr/>
          </p:nvSpPr>
          <p:spPr>
            <a:xfrm>
              <a:off x="332486" y="47555"/>
              <a:ext cx="2386102" cy="2954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320">
                  <a:solidFill>
                    <a:schemeClr val="bg1"/>
                  </a:solidFill>
                  <a:latin typeface="Segoe "/>
                  <a:cs typeface="Segoe UI Semibold" panose="020B0702040204020203" pitchFamily="34" charset="0"/>
                </a:rPr>
                <a:t>Microsoft     Skateboard Store</a:t>
              </a:r>
            </a:p>
          </p:txBody>
        </p:sp>
        <p:cxnSp>
          <p:nvCxnSpPr>
            <p:cNvPr id="13" name="Straight Connector 83">
              <a:extLst>
                <a:ext uri="{FF2B5EF4-FFF2-40B4-BE49-F238E27FC236}">
                  <a16:creationId xmlns:a16="http://schemas.microsoft.com/office/drawing/2014/main" id="{63EA0364-5C18-4B13-9286-8ABB914F27B6}"/>
                </a:ext>
              </a:extLst>
            </p:cNvPr>
            <p:cNvCxnSpPr>
              <a:cxnSpLocks/>
            </p:cNvCxnSpPr>
            <p:nvPr/>
          </p:nvCxnSpPr>
          <p:spPr>
            <a:xfrm>
              <a:off x="1240972" y="108860"/>
              <a:ext cx="0" cy="1797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41">
            <a:extLst>
              <a:ext uri="{FF2B5EF4-FFF2-40B4-BE49-F238E27FC236}">
                <a16:creationId xmlns:a16="http://schemas.microsoft.com/office/drawing/2014/main" id="{9522C7D1-E4BF-4C35-A874-ADE55562AF22}"/>
              </a:ext>
            </a:extLst>
          </p:cNvPr>
          <p:cNvGrpSpPr/>
          <p:nvPr/>
        </p:nvGrpSpPr>
        <p:grpSpPr>
          <a:xfrm>
            <a:off x="4254419" y="1861561"/>
            <a:ext cx="3732245" cy="4595217"/>
            <a:chOff x="4056046" y="1866122"/>
            <a:chExt cx="3732245" cy="4837162"/>
          </a:xfrm>
        </p:grpSpPr>
        <p:grpSp>
          <p:nvGrpSpPr>
            <p:cNvPr id="15" name="Group 18">
              <a:extLst>
                <a:ext uri="{FF2B5EF4-FFF2-40B4-BE49-F238E27FC236}">
                  <a16:creationId xmlns:a16="http://schemas.microsoft.com/office/drawing/2014/main" id="{3B6E609F-935F-42A4-B9A8-25DEC880BE85}"/>
                </a:ext>
              </a:extLst>
            </p:cNvPr>
            <p:cNvGrpSpPr/>
            <p:nvPr/>
          </p:nvGrpSpPr>
          <p:grpSpPr>
            <a:xfrm>
              <a:off x="4056046" y="1866122"/>
              <a:ext cx="3732245" cy="4837162"/>
              <a:chOff x="4056046" y="1866122"/>
              <a:chExt cx="3732245" cy="4837162"/>
            </a:xfrm>
          </p:grpSpPr>
          <p:sp>
            <p:nvSpPr>
              <p:cNvPr id="17" name="Rectangle: Rounded Corners 19">
                <a:extLst>
                  <a:ext uri="{FF2B5EF4-FFF2-40B4-BE49-F238E27FC236}">
                    <a16:creationId xmlns:a16="http://schemas.microsoft.com/office/drawing/2014/main" id="{8F71D958-F362-47C1-A551-F87A6B9A86D0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8" name="Freeform: Shape 20">
                <a:extLst>
                  <a:ext uri="{FF2B5EF4-FFF2-40B4-BE49-F238E27FC236}">
                    <a16:creationId xmlns:a16="http://schemas.microsoft.com/office/drawing/2014/main" id="{50025CC2-5E58-4653-9562-A368A9D023F9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9" name="Freeform: Shape 21">
                <a:extLst>
                  <a:ext uri="{FF2B5EF4-FFF2-40B4-BE49-F238E27FC236}">
                    <a16:creationId xmlns:a16="http://schemas.microsoft.com/office/drawing/2014/main" id="{FAD8EADB-5C08-4FC1-9210-513B3B32A4CC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16" name="Straight Connector 37">
              <a:extLst>
                <a:ext uri="{FF2B5EF4-FFF2-40B4-BE49-F238E27FC236}">
                  <a16:creationId xmlns:a16="http://schemas.microsoft.com/office/drawing/2014/main" id="{2B148757-B902-49D8-A4A7-7240F06B739C}"/>
                </a:ext>
              </a:extLst>
            </p:cNvPr>
            <p:cNvCxnSpPr/>
            <p:nvPr/>
          </p:nvCxnSpPr>
          <p:spPr>
            <a:xfrm>
              <a:off x="4056046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40">
            <a:extLst>
              <a:ext uri="{FF2B5EF4-FFF2-40B4-BE49-F238E27FC236}">
                <a16:creationId xmlns:a16="http://schemas.microsoft.com/office/drawing/2014/main" id="{4D5109FD-87AD-45C9-86F4-CD781155E468}"/>
              </a:ext>
            </a:extLst>
          </p:cNvPr>
          <p:cNvGrpSpPr/>
          <p:nvPr/>
        </p:nvGrpSpPr>
        <p:grpSpPr>
          <a:xfrm>
            <a:off x="8161176" y="1861561"/>
            <a:ext cx="3732245" cy="4595217"/>
            <a:chOff x="7962803" y="1866122"/>
            <a:chExt cx="3732245" cy="4837162"/>
          </a:xfrm>
        </p:grpSpPr>
        <p:grpSp>
          <p:nvGrpSpPr>
            <p:cNvPr id="21" name="Group 27">
              <a:extLst>
                <a:ext uri="{FF2B5EF4-FFF2-40B4-BE49-F238E27FC236}">
                  <a16:creationId xmlns:a16="http://schemas.microsoft.com/office/drawing/2014/main" id="{FF635719-884C-4588-B646-108D57CB1BB4}"/>
                </a:ext>
              </a:extLst>
            </p:cNvPr>
            <p:cNvGrpSpPr/>
            <p:nvPr/>
          </p:nvGrpSpPr>
          <p:grpSpPr>
            <a:xfrm>
              <a:off x="7962803" y="1866122"/>
              <a:ext cx="3732245" cy="4837162"/>
              <a:chOff x="4056046" y="1866122"/>
              <a:chExt cx="3732245" cy="4837162"/>
            </a:xfrm>
          </p:grpSpPr>
          <p:sp>
            <p:nvSpPr>
              <p:cNvPr id="23" name="Rectangle: Rounded Corners 28">
                <a:extLst>
                  <a:ext uri="{FF2B5EF4-FFF2-40B4-BE49-F238E27FC236}">
                    <a16:creationId xmlns:a16="http://schemas.microsoft.com/office/drawing/2014/main" id="{9B58FC61-3941-4728-AD21-C3AE53E27093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4837162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" name="Freeform: Shape 29">
                <a:extLst>
                  <a:ext uri="{FF2B5EF4-FFF2-40B4-BE49-F238E27FC236}">
                    <a16:creationId xmlns:a16="http://schemas.microsoft.com/office/drawing/2014/main" id="{1D365561-C723-4D5A-BC5B-25D2718151C6}"/>
                  </a:ext>
                </a:extLst>
              </p:cNvPr>
              <p:cNvSpPr/>
              <p:nvPr/>
            </p:nvSpPr>
            <p:spPr>
              <a:xfrm>
                <a:off x="4056046" y="1866122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" name="Freeform: Shape 30">
                <a:extLst>
                  <a:ext uri="{FF2B5EF4-FFF2-40B4-BE49-F238E27FC236}">
                    <a16:creationId xmlns:a16="http://schemas.microsoft.com/office/drawing/2014/main" id="{F6717B93-EAF2-4021-9FDC-B753F161F391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22" name="Straight Connector 38">
              <a:extLst>
                <a:ext uri="{FF2B5EF4-FFF2-40B4-BE49-F238E27FC236}">
                  <a16:creationId xmlns:a16="http://schemas.microsoft.com/office/drawing/2014/main" id="{0A5C8947-1901-44DB-B7AC-15D3AB7486CF}"/>
                </a:ext>
              </a:extLst>
            </p:cNvPr>
            <p:cNvCxnSpPr/>
            <p:nvPr/>
          </p:nvCxnSpPr>
          <p:spPr>
            <a:xfrm>
              <a:off x="7962803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4">
            <a:extLst>
              <a:ext uri="{FF2B5EF4-FFF2-40B4-BE49-F238E27FC236}">
                <a16:creationId xmlns:a16="http://schemas.microsoft.com/office/drawing/2014/main" id="{5C5B21CE-6330-4DF6-B9F8-1A275EBEA039}"/>
              </a:ext>
            </a:extLst>
          </p:cNvPr>
          <p:cNvGrpSpPr/>
          <p:nvPr/>
        </p:nvGrpSpPr>
        <p:grpSpPr>
          <a:xfrm>
            <a:off x="347661" y="553985"/>
            <a:ext cx="3732246" cy="5902792"/>
            <a:chOff x="149288" y="558546"/>
            <a:chExt cx="3732246" cy="6144738"/>
          </a:xfrm>
        </p:grpSpPr>
        <p:grpSp>
          <p:nvGrpSpPr>
            <p:cNvPr id="27" name="Group 31">
              <a:extLst>
                <a:ext uri="{FF2B5EF4-FFF2-40B4-BE49-F238E27FC236}">
                  <a16:creationId xmlns:a16="http://schemas.microsoft.com/office/drawing/2014/main" id="{30FEF501-0371-49E2-A7C1-627304D40FA1}"/>
                </a:ext>
              </a:extLst>
            </p:cNvPr>
            <p:cNvGrpSpPr/>
            <p:nvPr/>
          </p:nvGrpSpPr>
          <p:grpSpPr>
            <a:xfrm>
              <a:off x="149289" y="558546"/>
              <a:ext cx="3732245" cy="6144738"/>
              <a:chOff x="4056046" y="558546"/>
              <a:chExt cx="3732245" cy="6144738"/>
            </a:xfrm>
          </p:grpSpPr>
          <p:sp>
            <p:nvSpPr>
              <p:cNvPr id="32" name="Rectangle: Rounded Corners 32">
                <a:extLst>
                  <a:ext uri="{FF2B5EF4-FFF2-40B4-BE49-F238E27FC236}">
                    <a16:creationId xmlns:a16="http://schemas.microsoft.com/office/drawing/2014/main" id="{2BCD6941-CE6E-4DD4-AAC0-A7545FA025D8}"/>
                  </a:ext>
                </a:extLst>
              </p:cNvPr>
              <p:cNvSpPr/>
              <p:nvPr/>
            </p:nvSpPr>
            <p:spPr>
              <a:xfrm>
                <a:off x="4056046" y="558546"/>
                <a:ext cx="3732245" cy="6144738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Freeform: Shape 33">
                <a:extLst>
                  <a:ext uri="{FF2B5EF4-FFF2-40B4-BE49-F238E27FC236}">
                    <a16:creationId xmlns:a16="http://schemas.microsoft.com/office/drawing/2014/main" id="{26DAA2E1-A5BF-4006-8061-D850BC6F02CE}"/>
                  </a:ext>
                </a:extLst>
              </p:cNvPr>
              <p:cNvSpPr/>
              <p:nvPr/>
            </p:nvSpPr>
            <p:spPr>
              <a:xfrm>
                <a:off x="4056046" y="558546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Freeform: Shape 34">
                <a:extLst>
                  <a:ext uri="{FF2B5EF4-FFF2-40B4-BE49-F238E27FC236}">
                    <a16:creationId xmlns:a16="http://schemas.microsoft.com/office/drawing/2014/main" id="{1505B8D3-38A8-47B1-BB3D-8BEBE5D4082D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3A975D2-0978-467C-B4B2-2F2A97B20744}"/>
                </a:ext>
              </a:extLst>
            </p:cNvPr>
            <p:cNvSpPr/>
            <p:nvPr/>
          </p:nvSpPr>
          <p:spPr>
            <a:xfrm>
              <a:off x="149289" y="1176478"/>
              <a:ext cx="3732244" cy="3678536"/>
            </a:xfrm>
            <a:prstGeom prst="rect">
              <a:avLst/>
            </a:prstGeom>
            <a:gradFill>
              <a:gsLst>
                <a:gs pos="0">
                  <a:srgbClr val="E8EAEE"/>
                </a:gs>
                <a:gs pos="38000">
                  <a:srgbClr val="F2F4F7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cxnSp>
          <p:nvCxnSpPr>
            <p:cNvPr id="29" name="Straight Connector 47">
              <a:extLst>
                <a:ext uri="{FF2B5EF4-FFF2-40B4-BE49-F238E27FC236}">
                  <a16:creationId xmlns:a16="http://schemas.microsoft.com/office/drawing/2014/main" id="{03F1A498-396E-4DAB-9907-6384457A20F7}"/>
                </a:ext>
              </a:extLst>
            </p:cNvPr>
            <p:cNvCxnSpPr>
              <a:cxnSpLocks/>
            </p:cNvCxnSpPr>
            <p:nvPr/>
          </p:nvCxnSpPr>
          <p:spPr>
            <a:xfrm>
              <a:off x="149288" y="117647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49">
              <a:extLst>
                <a:ext uri="{FF2B5EF4-FFF2-40B4-BE49-F238E27FC236}">
                  <a16:creationId xmlns:a16="http://schemas.microsoft.com/office/drawing/2014/main" id="{EC2ECDA8-3070-4537-871E-E6E65C4575BE}"/>
                </a:ext>
              </a:extLst>
            </p:cNvPr>
            <p:cNvCxnSpPr/>
            <p:nvPr/>
          </p:nvCxnSpPr>
          <p:spPr>
            <a:xfrm>
              <a:off x="149288" y="4855014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50">
              <a:extLst>
                <a:ext uri="{FF2B5EF4-FFF2-40B4-BE49-F238E27FC236}">
                  <a16:creationId xmlns:a16="http://schemas.microsoft.com/office/drawing/2014/main" id="{2D51CCD6-8987-4CB3-86CE-E49607BCDB82}"/>
                </a:ext>
              </a:extLst>
            </p:cNvPr>
            <p:cNvCxnSpPr/>
            <p:nvPr/>
          </p:nvCxnSpPr>
          <p:spPr>
            <a:xfrm>
              <a:off x="149288" y="5430416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43">
            <a:extLst>
              <a:ext uri="{FF2B5EF4-FFF2-40B4-BE49-F238E27FC236}">
                <a16:creationId xmlns:a16="http://schemas.microsoft.com/office/drawing/2014/main" id="{87491853-2C81-42B2-9A48-E88820C20EBE}"/>
              </a:ext>
            </a:extLst>
          </p:cNvPr>
          <p:cNvGrpSpPr/>
          <p:nvPr/>
        </p:nvGrpSpPr>
        <p:grpSpPr>
          <a:xfrm>
            <a:off x="7158087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36" name="Rectangle: Rounded Corners 44">
              <a:extLst>
                <a:ext uri="{FF2B5EF4-FFF2-40B4-BE49-F238E27FC236}">
                  <a16:creationId xmlns:a16="http://schemas.microsoft.com/office/drawing/2014/main" id="{CFD58C99-4722-4F41-8F99-0563CA4A0E4C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37" name="Rectangle: Rounded Corners 45">
              <a:extLst>
                <a:ext uri="{FF2B5EF4-FFF2-40B4-BE49-F238E27FC236}">
                  <a16:creationId xmlns:a16="http://schemas.microsoft.com/office/drawing/2014/main" id="{D825ABFB-A234-4C19-A21B-08CA01A3DC8A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38" name="Group 75">
            <a:extLst>
              <a:ext uri="{FF2B5EF4-FFF2-40B4-BE49-F238E27FC236}">
                <a16:creationId xmlns:a16="http://schemas.microsoft.com/office/drawing/2014/main" id="{17BD5267-5C8E-45A3-9FC9-B3D966D1116F}"/>
              </a:ext>
            </a:extLst>
          </p:cNvPr>
          <p:cNvGrpSpPr/>
          <p:nvPr/>
        </p:nvGrpSpPr>
        <p:grpSpPr>
          <a:xfrm>
            <a:off x="9513821" y="565327"/>
            <a:ext cx="2181226" cy="1143466"/>
            <a:chOff x="4591098" y="541176"/>
            <a:chExt cx="2181226" cy="1173323"/>
          </a:xfrm>
          <a:solidFill>
            <a:srgbClr val="86B5DF"/>
          </a:solidFill>
        </p:grpSpPr>
        <p:sp>
          <p:nvSpPr>
            <p:cNvPr id="39" name="Rectangle: Rounded Corners 76">
              <a:extLst>
                <a:ext uri="{FF2B5EF4-FFF2-40B4-BE49-F238E27FC236}">
                  <a16:creationId xmlns:a16="http://schemas.microsoft.com/office/drawing/2014/main" id="{57060D45-6520-484D-856D-ABFE25A72BDE}"/>
                </a:ext>
              </a:extLst>
            </p:cNvPr>
            <p:cNvSpPr/>
            <p:nvPr/>
          </p:nvSpPr>
          <p:spPr>
            <a:xfrm>
              <a:off x="4591099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sp>
          <p:nvSpPr>
            <p:cNvPr id="40" name="Rectangle: Rounded Corners 77">
              <a:extLst>
                <a:ext uri="{FF2B5EF4-FFF2-40B4-BE49-F238E27FC236}">
                  <a16:creationId xmlns:a16="http://schemas.microsoft.com/office/drawing/2014/main" id="{CF8834DC-EC90-4172-9CE5-93AA6D2CA300}"/>
                </a:ext>
              </a:extLst>
            </p:cNvPr>
            <p:cNvSpPr/>
            <p:nvPr/>
          </p:nvSpPr>
          <p:spPr>
            <a:xfrm>
              <a:off x="4591098" y="541176"/>
              <a:ext cx="2181225" cy="1173323"/>
            </a:xfrm>
            <a:prstGeom prst="roundRect">
              <a:avLst>
                <a:gd name="adj" fmla="val 13311"/>
              </a:avLst>
            </a:prstGeom>
            <a:grpFill/>
            <a:ln w="19050">
              <a:gradFill>
                <a:gsLst>
                  <a:gs pos="0">
                    <a:srgbClr val="3EB2F9">
                      <a:lumMod val="100000"/>
                      <a:alpha val="20000"/>
                    </a:srgbClr>
                  </a:gs>
                  <a:gs pos="100000">
                    <a:srgbClr val="324E90">
                      <a:alpha val="1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5568199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88C493-361A-4971-A234-373D507620BE}"/>
              </a:ext>
            </a:extLst>
          </p:cNvPr>
          <p:cNvSpPr/>
          <p:nvPr/>
        </p:nvSpPr>
        <p:spPr>
          <a:xfrm>
            <a:off x="0" y="0"/>
            <a:ext cx="11844338" cy="7164388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36F576-E631-429B-A65A-D08BD6568C6B}"/>
              </a:ext>
            </a:extLst>
          </p:cNvPr>
          <p:cNvSpPr/>
          <p:nvPr/>
        </p:nvSpPr>
        <p:spPr>
          <a:xfrm>
            <a:off x="0" y="1"/>
            <a:ext cx="12192000" cy="2640562"/>
          </a:xfrm>
          <a:prstGeom prst="rect">
            <a:avLst/>
          </a:prstGeom>
          <a:solidFill>
            <a:srgbClr val="E7F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8774E-7D3A-4C8A-A973-01F91C205275}"/>
              </a:ext>
            </a:extLst>
          </p:cNvPr>
          <p:cNvSpPr/>
          <p:nvPr/>
        </p:nvSpPr>
        <p:spPr>
          <a:xfrm>
            <a:off x="-1" y="0"/>
            <a:ext cx="12192001" cy="396656"/>
          </a:xfrm>
          <a:prstGeom prst="rect">
            <a:avLst/>
          </a:prstGeom>
          <a:solidFill>
            <a:srgbClr val="06183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150EC4-9A7F-480C-B6C9-F9990212E0DE}"/>
              </a:ext>
            </a:extLst>
          </p:cNvPr>
          <p:cNvSpPr/>
          <p:nvPr/>
        </p:nvSpPr>
        <p:spPr>
          <a:xfrm>
            <a:off x="-1" y="2640564"/>
            <a:ext cx="12191999" cy="4217433"/>
          </a:xfrm>
          <a:prstGeom prst="rect">
            <a:avLst/>
          </a:prstGeom>
          <a:solidFill>
            <a:srgbClr val="F3F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6" name="Group 79">
            <a:extLst>
              <a:ext uri="{FF2B5EF4-FFF2-40B4-BE49-F238E27FC236}">
                <a16:creationId xmlns:a16="http://schemas.microsoft.com/office/drawing/2014/main" id="{C6E969C8-C0B2-4B86-81F2-783DD5E7C6CF}"/>
              </a:ext>
            </a:extLst>
          </p:cNvPr>
          <p:cNvGrpSpPr/>
          <p:nvPr/>
        </p:nvGrpSpPr>
        <p:grpSpPr>
          <a:xfrm>
            <a:off x="-18473" y="6551612"/>
            <a:ext cx="12191998" cy="306388"/>
            <a:chOff x="0" y="6858000"/>
            <a:chExt cx="11844338" cy="306388"/>
          </a:xfrm>
          <a:solidFill>
            <a:srgbClr val="E7F4FF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411DC71-7BF0-4924-A620-1FF7066AF5ED}"/>
                </a:ext>
              </a:extLst>
            </p:cNvPr>
            <p:cNvSpPr/>
            <p:nvPr/>
          </p:nvSpPr>
          <p:spPr>
            <a:xfrm>
              <a:off x="0" y="6858000"/>
              <a:ext cx="11844338" cy="3063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8" name="Straight Connector 36">
              <a:extLst>
                <a:ext uri="{FF2B5EF4-FFF2-40B4-BE49-F238E27FC236}">
                  <a16:creationId xmlns:a16="http://schemas.microsoft.com/office/drawing/2014/main" id="{4C126CFA-AF15-4576-A778-9EAC2454B081}"/>
                </a:ext>
              </a:extLst>
            </p:cNvPr>
            <p:cNvCxnSpPr/>
            <p:nvPr/>
          </p:nvCxnSpPr>
          <p:spPr>
            <a:xfrm>
              <a:off x="0" y="6858000"/>
              <a:ext cx="118443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91">
            <a:extLst>
              <a:ext uri="{FF2B5EF4-FFF2-40B4-BE49-F238E27FC236}">
                <a16:creationId xmlns:a16="http://schemas.microsoft.com/office/drawing/2014/main" id="{FF51F066-2F68-4B83-BF05-930C7440FF32}"/>
              </a:ext>
            </a:extLst>
          </p:cNvPr>
          <p:cNvGrpSpPr/>
          <p:nvPr/>
        </p:nvGrpSpPr>
        <p:grpSpPr>
          <a:xfrm>
            <a:off x="332486" y="47555"/>
            <a:ext cx="2386102" cy="295466"/>
            <a:chOff x="332486" y="47555"/>
            <a:chExt cx="2386102" cy="295466"/>
          </a:xfrm>
        </p:grpSpPr>
        <p:sp>
          <p:nvSpPr>
            <p:cNvPr id="10" name="TextBox 81">
              <a:extLst>
                <a:ext uri="{FF2B5EF4-FFF2-40B4-BE49-F238E27FC236}">
                  <a16:creationId xmlns:a16="http://schemas.microsoft.com/office/drawing/2014/main" id="{A85429E1-A216-412B-92A5-8500F12CCE2D}"/>
                </a:ext>
              </a:extLst>
            </p:cNvPr>
            <p:cNvSpPr txBox="1"/>
            <p:nvPr/>
          </p:nvSpPr>
          <p:spPr>
            <a:xfrm>
              <a:off x="332486" y="47555"/>
              <a:ext cx="2386102" cy="2954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320">
                  <a:solidFill>
                    <a:schemeClr val="bg1"/>
                  </a:solidFill>
                  <a:latin typeface="Segoe "/>
                  <a:cs typeface="Segoe UI Semibold" panose="020B0702040204020203" pitchFamily="34" charset="0"/>
                </a:rPr>
                <a:t>Microsoft     Skateboard Store</a:t>
              </a:r>
            </a:p>
          </p:txBody>
        </p:sp>
        <p:cxnSp>
          <p:nvCxnSpPr>
            <p:cNvPr id="11" name="Straight Connector 83">
              <a:extLst>
                <a:ext uri="{FF2B5EF4-FFF2-40B4-BE49-F238E27FC236}">
                  <a16:creationId xmlns:a16="http://schemas.microsoft.com/office/drawing/2014/main" id="{023E1545-3B71-45D9-BA18-63D944AEB768}"/>
                </a:ext>
              </a:extLst>
            </p:cNvPr>
            <p:cNvCxnSpPr>
              <a:cxnSpLocks/>
            </p:cNvCxnSpPr>
            <p:nvPr/>
          </p:nvCxnSpPr>
          <p:spPr>
            <a:xfrm>
              <a:off x="1240972" y="108860"/>
              <a:ext cx="0" cy="1797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2">
            <a:extLst>
              <a:ext uri="{FF2B5EF4-FFF2-40B4-BE49-F238E27FC236}">
                <a16:creationId xmlns:a16="http://schemas.microsoft.com/office/drawing/2014/main" id="{337AA7C7-F823-44BB-A63A-A51EFD8053B7}"/>
              </a:ext>
            </a:extLst>
          </p:cNvPr>
          <p:cNvCxnSpPr/>
          <p:nvPr/>
        </p:nvCxnSpPr>
        <p:spPr>
          <a:xfrm>
            <a:off x="192307" y="401217"/>
            <a:ext cx="11844338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3C5098">
                    <a:alpha val="35000"/>
                  </a:srgbClr>
                </a:gs>
                <a:gs pos="50000">
                  <a:srgbClr val="40B9FF"/>
                </a:gs>
                <a:gs pos="30000">
                  <a:srgbClr val="3C5098"/>
                </a:gs>
                <a:gs pos="70000">
                  <a:srgbClr val="3C5098"/>
                </a:gs>
                <a:gs pos="100000">
                  <a:srgbClr val="3C5098">
                    <a:alpha val="3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F3FD5E6-C29C-499C-8945-6000EEDAB41E}"/>
              </a:ext>
            </a:extLst>
          </p:cNvPr>
          <p:cNvCxnSpPr>
            <a:cxnSpLocks/>
          </p:cNvCxnSpPr>
          <p:nvPr/>
        </p:nvCxnSpPr>
        <p:spPr>
          <a:xfrm>
            <a:off x="192307" y="401217"/>
            <a:ext cx="11844338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3C5098">
                    <a:alpha val="35000"/>
                  </a:srgbClr>
                </a:gs>
                <a:gs pos="50000">
                  <a:srgbClr val="40B9FF"/>
                </a:gs>
                <a:gs pos="30000">
                  <a:srgbClr val="3C5098"/>
                </a:gs>
                <a:gs pos="70000">
                  <a:srgbClr val="3C5098"/>
                </a:gs>
                <a:gs pos="100000">
                  <a:srgbClr val="3C5098">
                    <a:alpha val="3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7">
            <a:extLst>
              <a:ext uri="{FF2B5EF4-FFF2-40B4-BE49-F238E27FC236}">
                <a16:creationId xmlns:a16="http://schemas.microsoft.com/office/drawing/2014/main" id="{7051276C-99A2-4B16-BEF2-C25FE2F90705}"/>
              </a:ext>
            </a:extLst>
          </p:cNvPr>
          <p:cNvCxnSpPr>
            <a:cxnSpLocks/>
          </p:cNvCxnSpPr>
          <p:nvPr/>
        </p:nvCxnSpPr>
        <p:spPr>
          <a:xfrm>
            <a:off x="384614" y="2640564"/>
            <a:ext cx="118552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7">
            <a:extLst>
              <a:ext uri="{FF2B5EF4-FFF2-40B4-BE49-F238E27FC236}">
                <a16:creationId xmlns:a16="http://schemas.microsoft.com/office/drawing/2014/main" id="{ED73DDF8-909C-4288-9B35-82FF60E9585C}"/>
              </a:ext>
            </a:extLst>
          </p:cNvPr>
          <p:cNvCxnSpPr>
            <a:cxnSpLocks/>
          </p:cNvCxnSpPr>
          <p:nvPr/>
        </p:nvCxnSpPr>
        <p:spPr>
          <a:xfrm>
            <a:off x="181421" y="2640564"/>
            <a:ext cx="118552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0CAFDB0E-73CB-435B-AF48-4092DEBBA29D}"/>
              </a:ext>
            </a:extLst>
          </p:cNvPr>
          <p:cNvGrpSpPr/>
          <p:nvPr/>
        </p:nvGrpSpPr>
        <p:grpSpPr>
          <a:xfrm>
            <a:off x="341595" y="558547"/>
            <a:ext cx="3732246" cy="5880479"/>
            <a:chOff x="149288" y="558546"/>
            <a:chExt cx="3732246" cy="6144738"/>
          </a:xfrm>
        </p:grpSpPr>
        <p:grpSp>
          <p:nvGrpSpPr>
            <p:cNvPr id="17" name="Group 31">
              <a:extLst>
                <a:ext uri="{FF2B5EF4-FFF2-40B4-BE49-F238E27FC236}">
                  <a16:creationId xmlns:a16="http://schemas.microsoft.com/office/drawing/2014/main" id="{41C455BC-2604-4ACD-B4ED-743A11620C54}"/>
                </a:ext>
              </a:extLst>
            </p:cNvPr>
            <p:cNvGrpSpPr/>
            <p:nvPr/>
          </p:nvGrpSpPr>
          <p:grpSpPr>
            <a:xfrm>
              <a:off x="149289" y="558546"/>
              <a:ext cx="3732245" cy="6144738"/>
              <a:chOff x="4056046" y="558546"/>
              <a:chExt cx="3732245" cy="6144738"/>
            </a:xfrm>
          </p:grpSpPr>
          <p:sp>
            <p:nvSpPr>
              <p:cNvPr id="22" name="Rectangle: Rounded Corners 32">
                <a:extLst>
                  <a:ext uri="{FF2B5EF4-FFF2-40B4-BE49-F238E27FC236}">
                    <a16:creationId xmlns:a16="http://schemas.microsoft.com/office/drawing/2014/main" id="{CE150549-0E74-4881-BCA2-3A84D6EF7D74}"/>
                  </a:ext>
                </a:extLst>
              </p:cNvPr>
              <p:cNvSpPr/>
              <p:nvPr/>
            </p:nvSpPr>
            <p:spPr>
              <a:xfrm>
                <a:off x="4056046" y="558546"/>
                <a:ext cx="3732245" cy="6144738"/>
              </a:xfrm>
              <a:prstGeom prst="roundRect">
                <a:avLst>
                  <a:gd name="adj" fmla="val 5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srgbClr val="3D5393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" name="Freeform: Shape 33">
                <a:extLst>
                  <a:ext uri="{FF2B5EF4-FFF2-40B4-BE49-F238E27FC236}">
                    <a16:creationId xmlns:a16="http://schemas.microsoft.com/office/drawing/2014/main" id="{BA021D04-C648-4BB5-8926-47924DE8B32E}"/>
                  </a:ext>
                </a:extLst>
              </p:cNvPr>
              <p:cNvSpPr/>
              <p:nvPr/>
            </p:nvSpPr>
            <p:spPr>
              <a:xfrm>
                <a:off x="4056046" y="558546"/>
                <a:ext cx="3732245" cy="156482"/>
              </a:xfrm>
              <a:custGeom>
                <a:avLst/>
                <a:gdLst>
                  <a:gd name="connsiteX0" fmla="*/ 136861 w 3732245"/>
                  <a:gd name="connsiteY0" fmla="*/ 0 h 156482"/>
                  <a:gd name="connsiteX1" fmla="*/ 3595384 w 3732245"/>
                  <a:gd name="connsiteY1" fmla="*/ 0 h 156482"/>
                  <a:gd name="connsiteX2" fmla="*/ 3732245 w 3732245"/>
                  <a:gd name="connsiteY2" fmla="*/ 136861 h 156482"/>
                  <a:gd name="connsiteX3" fmla="*/ 3732245 w 3732245"/>
                  <a:gd name="connsiteY3" fmla="*/ 156482 h 156482"/>
                  <a:gd name="connsiteX4" fmla="*/ 0 w 3732245"/>
                  <a:gd name="connsiteY4" fmla="*/ 156482 h 156482"/>
                  <a:gd name="connsiteX5" fmla="*/ 0 w 3732245"/>
                  <a:gd name="connsiteY5" fmla="*/ 136861 h 156482"/>
                  <a:gd name="connsiteX6" fmla="*/ 136861 w 3732245"/>
                  <a:gd name="connsiteY6" fmla="*/ 0 h 15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156482">
                    <a:moveTo>
                      <a:pt x="136861" y="0"/>
                    </a:moveTo>
                    <a:lnTo>
                      <a:pt x="3595384" y="0"/>
                    </a:lnTo>
                    <a:cubicBezTo>
                      <a:pt x="3670970" y="0"/>
                      <a:pt x="3732245" y="61275"/>
                      <a:pt x="3732245" y="136861"/>
                    </a:cubicBezTo>
                    <a:lnTo>
                      <a:pt x="3732245" y="156482"/>
                    </a:lnTo>
                    <a:lnTo>
                      <a:pt x="0" y="156482"/>
                    </a:lnTo>
                    <a:lnTo>
                      <a:pt x="0" y="136861"/>
                    </a:lnTo>
                    <a:cubicBezTo>
                      <a:pt x="0" y="61275"/>
                      <a:pt x="61275" y="0"/>
                      <a:pt x="136861" y="0"/>
                    </a:cubicBezTo>
                    <a:close/>
                  </a:path>
                </a:pathLst>
              </a:custGeom>
              <a:solidFill>
                <a:srgbClr val="0070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" name="Freeform: Shape 34">
                <a:extLst>
                  <a:ext uri="{FF2B5EF4-FFF2-40B4-BE49-F238E27FC236}">
                    <a16:creationId xmlns:a16="http://schemas.microsoft.com/office/drawing/2014/main" id="{846A7BC5-9364-4934-975F-F388D5B87D95}"/>
                  </a:ext>
                </a:extLst>
              </p:cNvPr>
              <p:cNvSpPr/>
              <p:nvPr/>
            </p:nvSpPr>
            <p:spPr>
              <a:xfrm>
                <a:off x="4056046" y="6214188"/>
                <a:ext cx="3732245" cy="489096"/>
              </a:xfrm>
              <a:custGeom>
                <a:avLst/>
                <a:gdLst>
                  <a:gd name="connsiteX0" fmla="*/ 0 w 3732245"/>
                  <a:gd name="connsiteY0" fmla="*/ 0 h 489096"/>
                  <a:gd name="connsiteX1" fmla="*/ 3732245 w 3732245"/>
                  <a:gd name="connsiteY1" fmla="*/ 0 h 489096"/>
                  <a:gd name="connsiteX2" fmla="*/ 3732245 w 3732245"/>
                  <a:gd name="connsiteY2" fmla="*/ 352235 h 489096"/>
                  <a:gd name="connsiteX3" fmla="*/ 3595384 w 3732245"/>
                  <a:gd name="connsiteY3" fmla="*/ 489096 h 489096"/>
                  <a:gd name="connsiteX4" fmla="*/ 136861 w 3732245"/>
                  <a:gd name="connsiteY4" fmla="*/ 489096 h 489096"/>
                  <a:gd name="connsiteX5" fmla="*/ 0 w 3732245"/>
                  <a:gd name="connsiteY5" fmla="*/ 352235 h 489096"/>
                  <a:gd name="connsiteX6" fmla="*/ 0 w 3732245"/>
                  <a:gd name="connsiteY6" fmla="*/ 0 h 48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32245" h="489096">
                    <a:moveTo>
                      <a:pt x="0" y="0"/>
                    </a:moveTo>
                    <a:lnTo>
                      <a:pt x="3732245" y="0"/>
                    </a:lnTo>
                    <a:lnTo>
                      <a:pt x="3732245" y="352235"/>
                    </a:lnTo>
                    <a:cubicBezTo>
                      <a:pt x="3732245" y="427821"/>
                      <a:pt x="3670970" y="489096"/>
                      <a:pt x="3595384" y="489096"/>
                    </a:cubicBezTo>
                    <a:lnTo>
                      <a:pt x="136861" y="489096"/>
                    </a:lnTo>
                    <a:cubicBezTo>
                      <a:pt x="61275" y="489096"/>
                      <a:pt x="0" y="427821"/>
                      <a:pt x="0" y="3522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4DD65E-68A6-4669-B537-6DF5BF5A074E}"/>
                </a:ext>
              </a:extLst>
            </p:cNvPr>
            <p:cNvSpPr/>
            <p:nvPr/>
          </p:nvSpPr>
          <p:spPr>
            <a:xfrm>
              <a:off x="149289" y="1176478"/>
              <a:ext cx="3732244" cy="3678536"/>
            </a:xfrm>
            <a:prstGeom prst="rect">
              <a:avLst/>
            </a:prstGeom>
            <a:gradFill>
              <a:gsLst>
                <a:gs pos="0">
                  <a:srgbClr val="E8EAEE"/>
                </a:gs>
                <a:gs pos="38000">
                  <a:srgbClr val="F2F4F7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  <p:cxnSp>
          <p:nvCxnSpPr>
            <p:cNvPr id="19" name="Straight Connector 47">
              <a:extLst>
                <a:ext uri="{FF2B5EF4-FFF2-40B4-BE49-F238E27FC236}">
                  <a16:creationId xmlns:a16="http://schemas.microsoft.com/office/drawing/2014/main" id="{372A9933-52F6-40C0-A568-B3B4DC5B82DD}"/>
                </a:ext>
              </a:extLst>
            </p:cNvPr>
            <p:cNvCxnSpPr>
              <a:cxnSpLocks/>
            </p:cNvCxnSpPr>
            <p:nvPr/>
          </p:nvCxnSpPr>
          <p:spPr>
            <a:xfrm>
              <a:off x="149288" y="117647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49">
              <a:extLst>
                <a:ext uri="{FF2B5EF4-FFF2-40B4-BE49-F238E27FC236}">
                  <a16:creationId xmlns:a16="http://schemas.microsoft.com/office/drawing/2014/main" id="{E6CCB810-D8CE-4705-8A2B-3AB7BFF93030}"/>
                </a:ext>
              </a:extLst>
            </p:cNvPr>
            <p:cNvCxnSpPr/>
            <p:nvPr/>
          </p:nvCxnSpPr>
          <p:spPr>
            <a:xfrm>
              <a:off x="149288" y="4855014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50">
              <a:extLst>
                <a:ext uri="{FF2B5EF4-FFF2-40B4-BE49-F238E27FC236}">
                  <a16:creationId xmlns:a16="http://schemas.microsoft.com/office/drawing/2014/main" id="{23FF6A73-456F-458F-B95C-48421E7E80F4}"/>
                </a:ext>
              </a:extLst>
            </p:cNvPr>
            <p:cNvCxnSpPr/>
            <p:nvPr/>
          </p:nvCxnSpPr>
          <p:spPr>
            <a:xfrm>
              <a:off x="149288" y="6214188"/>
              <a:ext cx="3732245" cy="0"/>
            </a:xfrm>
            <a:prstGeom prst="line">
              <a:avLst/>
            </a:prstGeom>
            <a:ln w="12700">
              <a:solidFill>
                <a:srgbClr val="CED2D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10">
            <a:extLst>
              <a:ext uri="{FF2B5EF4-FFF2-40B4-BE49-F238E27FC236}">
                <a16:creationId xmlns:a16="http://schemas.microsoft.com/office/drawing/2014/main" id="{54927363-236D-4290-88DC-A5CA282CDD92}"/>
              </a:ext>
            </a:extLst>
          </p:cNvPr>
          <p:cNvGrpSpPr/>
          <p:nvPr/>
        </p:nvGrpSpPr>
        <p:grpSpPr>
          <a:xfrm>
            <a:off x="4248352" y="558543"/>
            <a:ext cx="7639003" cy="5880483"/>
            <a:chOff x="4056045" y="558542"/>
            <a:chExt cx="7639003" cy="6144742"/>
          </a:xfrm>
        </p:grpSpPr>
        <p:grpSp>
          <p:nvGrpSpPr>
            <p:cNvPr id="26" name="Group 46">
              <a:extLst>
                <a:ext uri="{FF2B5EF4-FFF2-40B4-BE49-F238E27FC236}">
                  <a16:creationId xmlns:a16="http://schemas.microsoft.com/office/drawing/2014/main" id="{27551D7B-5CD8-483D-BE6A-2D806C149ADC}"/>
                </a:ext>
              </a:extLst>
            </p:cNvPr>
            <p:cNvGrpSpPr/>
            <p:nvPr/>
          </p:nvGrpSpPr>
          <p:grpSpPr>
            <a:xfrm>
              <a:off x="4056046" y="558546"/>
              <a:ext cx="7639001" cy="6144738"/>
              <a:chOff x="149288" y="558546"/>
              <a:chExt cx="7639001" cy="6144738"/>
            </a:xfrm>
          </p:grpSpPr>
          <p:grpSp>
            <p:nvGrpSpPr>
              <p:cNvPr id="29" name="Group 48">
                <a:extLst>
                  <a:ext uri="{FF2B5EF4-FFF2-40B4-BE49-F238E27FC236}">
                    <a16:creationId xmlns:a16="http://schemas.microsoft.com/office/drawing/2014/main" id="{6C5820DD-57BF-4EED-8CAF-7158CF7A01B5}"/>
                  </a:ext>
                </a:extLst>
              </p:cNvPr>
              <p:cNvGrpSpPr/>
              <p:nvPr/>
            </p:nvGrpSpPr>
            <p:grpSpPr>
              <a:xfrm>
                <a:off x="149288" y="558546"/>
                <a:ext cx="7639001" cy="6144738"/>
                <a:chOff x="4056045" y="558546"/>
                <a:chExt cx="7639001" cy="6144738"/>
              </a:xfrm>
            </p:grpSpPr>
            <p:sp>
              <p:nvSpPr>
                <p:cNvPr id="34" name="Rectangle: Rounded Corners 55">
                  <a:extLst>
                    <a:ext uri="{FF2B5EF4-FFF2-40B4-BE49-F238E27FC236}">
                      <a16:creationId xmlns:a16="http://schemas.microsoft.com/office/drawing/2014/main" id="{ECA37A0E-03A3-4BEB-8B97-9413C5E95988}"/>
                    </a:ext>
                  </a:extLst>
                </p:cNvPr>
                <p:cNvSpPr/>
                <p:nvPr/>
              </p:nvSpPr>
              <p:spPr>
                <a:xfrm>
                  <a:off x="4056045" y="558546"/>
                  <a:ext cx="7639001" cy="6144738"/>
                </a:xfrm>
                <a:prstGeom prst="roundRect">
                  <a:avLst>
                    <a:gd name="adj" fmla="val 271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2000" sy="102000" algn="ctr" rotWithShape="0">
                    <a:srgbClr val="3D5393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5" name="Freeform: Shape 57">
                  <a:extLst>
                    <a:ext uri="{FF2B5EF4-FFF2-40B4-BE49-F238E27FC236}">
                      <a16:creationId xmlns:a16="http://schemas.microsoft.com/office/drawing/2014/main" id="{12FE0420-0120-47F7-98FC-170BBB3CFE7B}"/>
                    </a:ext>
                  </a:extLst>
                </p:cNvPr>
                <p:cNvSpPr/>
                <p:nvPr/>
              </p:nvSpPr>
              <p:spPr>
                <a:xfrm>
                  <a:off x="4056046" y="6214188"/>
                  <a:ext cx="4467467" cy="489096"/>
                </a:xfrm>
                <a:custGeom>
                  <a:avLst/>
                  <a:gdLst>
                    <a:gd name="connsiteX0" fmla="*/ 0 w 3732245"/>
                    <a:gd name="connsiteY0" fmla="*/ 0 h 489096"/>
                    <a:gd name="connsiteX1" fmla="*/ 3732245 w 3732245"/>
                    <a:gd name="connsiteY1" fmla="*/ 0 h 489096"/>
                    <a:gd name="connsiteX2" fmla="*/ 3732245 w 3732245"/>
                    <a:gd name="connsiteY2" fmla="*/ 352235 h 489096"/>
                    <a:gd name="connsiteX3" fmla="*/ 3595384 w 3732245"/>
                    <a:gd name="connsiteY3" fmla="*/ 489096 h 489096"/>
                    <a:gd name="connsiteX4" fmla="*/ 136861 w 3732245"/>
                    <a:gd name="connsiteY4" fmla="*/ 489096 h 489096"/>
                    <a:gd name="connsiteX5" fmla="*/ 0 w 3732245"/>
                    <a:gd name="connsiteY5" fmla="*/ 352235 h 489096"/>
                    <a:gd name="connsiteX6" fmla="*/ 0 w 3732245"/>
                    <a:gd name="connsiteY6" fmla="*/ 0 h 489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32245" h="489096">
                      <a:moveTo>
                        <a:pt x="0" y="0"/>
                      </a:moveTo>
                      <a:lnTo>
                        <a:pt x="3732245" y="0"/>
                      </a:lnTo>
                      <a:lnTo>
                        <a:pt x="3732245" y="352235"/>
                      </a:lnTo>
                      <a:cubicBezTo>
                        <a:pt x="3732245" y="427821"/>
                        <a:pt x="3670970" y="489096"/>
                        <a:pt x="3595384" y="489096"/>
                      </a:cubicBezTo>
                      <a:lnTo>
                        <a:pt x="136861" y="489096"/>
                      </a:lnTo>
                      <a:cubicBezTo>
                        <a:pt x="61275" y="489096"/>
                        <a:pt x="0" y="427821"/>
                        <a:pt x="0" y="352235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4A4FBCC-7AE4-42D6-8F4C-DA585774244D}"/>
                  </a:ext>
                </a:extLst>
              </p:cNvPr>
              <p:cNvSpPr/>
              <p:nvPr/>
            </p:nvSpPr>
            <p:spPr>
              <a:xfrm>
                <a:off x="149289" y="1176478"/>
                <a:ext cx="3732244" cy="3678536"/>
              </a:xfrm>
              <a:prstGeom prst="rect">
                <a:avLst/>
              </a:prstGeom>
              <a:gradFill>
                <a:gsLst>
                  <a:gs pos="0">
                    <a:srgbClr val="E8EAEE"/>
                  </a:gs>
                  <a:gs pos="38000">
                    <a:srgbClr val="F2F4F7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/>
              </a:p>
            </p:txBody>
          </p:sp>
          <p:cxnSp>
            <p:nvCxnSpPr>
              <p:cNvPr id="31" name="Straight Connector 52">
                <a:extLst>
                  <a:ext uri="{FF2B5EF4-FFF2-40B4-BE49-F238E27FC236}">
                    <a16:creationId xmlns:a16="http://schemas.microsoft.com/office/drawing/2014/main" id="{9F26DB08-E17B-4880-BED8-F9B0D0A641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288" y="1176478"/>
                <a:ext cx="3732245" cy="0"/>
              </a:xfrm>
              <a:prstGeom prst="line">
                <a:avLst/>
              </a:prstGeom>
              <a:ln w="12700">
                <a:solidFill>
                  <a:srgbClr val="CED2DF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53">
                <a:extLst>
                  <a:ext uri="{FF2B5EF4-FFF2-40B4-BE49-F238E27FC236}">
                    <a16:creationId xmlns:a16="http://schemas.microsoft.com/office/drawing/2014/main" id="{3A31228F-E82C-44E3-AC21-BAB45F42F9CC}"/>
                  </a:ext>
                </a:extLst>
              </p:cNvPr>
              <p:cNvCxnSpPr/>
              <p:nvPr/>
            </p:nvCxnSpPr>
            <p:spPr>
              <a:xfrm>
                <a:off x="149288" y="4855014"/>
                <a:ext cx="3732245" cy="0"/>
              </a:xfrm>
              <a:prstGeom prst="line">
                <a:avLst/>
              </a:prstGeom>
              <a:ln w="12700">
                <a:solidFill>
                  <a:srgbClr val="CED2DF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54">
                <a:extLst>
                  <a:ext uri="{FF2B5EF4-FFF2-40B4-BE49-F238E27FC236}">
                    <a16:creationId xmlns:a16="http://schemas.microsoft.com/office/drawing/2014/main" id="{8D55213E-063B-43BA-BBE3-573D30E30E03}"/>
                  </a:ext>
                </a:extLst>
              </p:cNvPr>
              <p:cNvCxnSpPr/>
              <p:nvPr/>
            </p:nvCxnSpPr>
            <p:spPr>
              <a:xfrm>
                <a:off x="149288" y="5615472"/>
                <a:ext cx="3732245" cy="0"/>
              </a:xfrm>
              <a:prstGeom prst="line">
                <a:avLst/>
              </a:prstGeom>
              <a:ln w="12700">
                <a:solidFill>
                  <a:srgbClr val="CED2DF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Freeform: Shape 63">
              <a:extLst>
                <a:ext uri="{FF2B5EF4-FFF2-40B4-BE49-F238E27FC236}">
                  <a16:creationId xmlns:a16="http://schemas.microsoft.com/office/drawing/2014/main" id="{83D8B13E-25F8-4839-B4BB-2512A3E99B9F}"/>
                </a:ext>
              </a:extLst>
            </p:cNvPr>
            <p:cNvSpPr/>
            <p:nvPr/>
          </p:nvSpPr>
          <p:spPr>
            <a:xfrm>
              <a:off x="4056045" y="558542"/>
              <a:ext cx="4591861" cy="157296"/>
            </a:xfrm>
            <a:custGeom>
              <a:avLst/>
              <a:gdLst>
                <a:gd name="connsiteX0" fmla="*/ 2686861 w 4591861"/>
                <a:gd name="connsiteY0" fmla="*/ 0 h 157296"/>
                <a:gd name="connsiteX1" fmla="*/ 4591861 w 4591861"/>
                <a:gd name="connsiteY1" fmla="*/ 0 h 157296"/>
                <a:gd name="connsiteX2" fmla="*/ 4591861 w 4591861"/>
                <a:gd name="connsiteY2" fmla="*/ 156436 h 157296"/>
                <a:gd name="connsiteX3" fmla="*/ 3732245 w 4591861"/>
                <a:gd name="connsiteY3" fmla="*/ 156436 h 157296"/>
                <a:gd name="connsiteX4" fmla="*/ 3732245 w 4591861"/>
                <a:gd name="connsiteY4" fmla="*/ 157296 h 157296"/>
                <a:gd name="connsiteX5" fmla="*/ 0 w 4591861"/>
                <a:gd name="connsiteY5" fmla="*/ 157296 h 157296"/>
                <a:gd name="connsiteX6" fmla="*/ 0 w 4591861"/>
                <a:gd name="connsiteY6" fmla="*/ 137675 h 157296"/>
                <a:gd name="connsiteX7" fmla="*/ 136861 w 4591861"/>
                <a:gd name="connsiteY7" fmla="*/ 814 h 157296"/>
                <a:gd name="connsiteX8" fmla="*/ 2686861 w 4591861"/>
                <a:gd name="connsiteY8" fmla="*/ 814 h 15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1861" h="157296">
                  <a:moveTo>
                    <a:pt x="2686861" y="0"/>
                  </a:moveTo>
                  <a:lnTo>
                    <a:pt x="4591861" y="0"/>
                  </a:lnTo>
                  <a:lnTo>
                    <a:pt x="4591861" y="156436"/>
                  </a:lnTo>
                  <a:lnTo>
                    <a:pt x="3732245" y="156436"/>
                  </a:lnTo>
                  <a:lnTo>
                    <a:pt x="3732245" y="157296"/>
                  </a:lnTo>
                  <a:lnTo>
                    <a:pt x="0" y="157296"/>
                  </a:lnTo>
                  <a:lnTo>
                    <a:pt x="0" y="137675"/>
                  </a:lnTo>
                  <a:cubicBezTo>
                    <a:pt x="0" y="62089"/>
                    <a:pt x="61275" y="814"/>
                    <a:pt x="136861" y="814"/>
                  </a:cubicBezTo>
                  <a:lnTo>
                    <a:pt x="2686861" y="814"/>
                  </a:lnTo>
                  <a:close/>
                </a:path>
              </a:pathLst>
            </a:custGeom>
            <a:solidFill>
              <a:srgbClr val="0070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Freeform: Shape 61">
              <a:extLst>
                <a:ext uri="{FF2B5EF4-FFF2-40B4-BE49-F238E27FC236}">
                  <a16:creationId xmlns:a16="http://schemas.microsoft.com/office/drawing/2014/main" id="{CE1246BC-10A2-47FE-9D33-438FCA92B792}"/>
                </a:ext>
              </a:extLst>
            </p:cNvPr>
            <p:cNvSpPr/>
            <p:nvPr/>
          </p:nvSpPr>
          <p:spPr>
            <a:xfrm>
              <a:off x="5550318" y="558543"/>
              <a:ext cx="6144730" cy="6144740"/>
            </a:xfrm>
            <a:custGeom>
              <a:avLst/>
              <a:gdLst>
                <a:gd name="connsiteX0" fmla="*/ 3072365 w 6144730"/>
                <a:gd name="connsiteY0" fmla="*/ 0 h 6144740"/>
                <a:gd name="connsiteX1" fmla="*/ 3072445 w 6144730"/>
                <a:gd name="connsiteY1" fmla="*/ 2 h 6144740"/>
                <a:gd name="connsiteX2" fmla="*/ 5973084 w 6144730"/>
                <a:gd name="connsiteY2" fmla="*/ 2 h 6144740"/>
                <a:gd name="connsiteX3" fmla="*/ 6144730 w 6144730"/>
                <a:gd name="connsiteY3" fmla="*/ 171648 h 6144740"/>
                <a:gd name="connsiteX4" fmla="*/ 6144730 w 6144730"/>
                <a:gd name="connsiteY4" fmla="*/ 3072366 h 6144740"/>
                <a:gd name="connsiteX5" fmla="*/ 6144730 w 6144730"/>
                <a:gd name="connsiteY5" fmla="*/ 5973094 h 6144740"/>
                <a:gd name="connsiteX6" fmla="*/ 5973084 w 6144730"/>
                <a:gd name="connsiteY6" fmla="*/ 6144740 h 6144740"/>
                <a:gd name="connsiteX7" fmla="*/ 3014214 w 6144730"/>
                <a:gd name="connsiteY7" fmla="*/ 6144740 h 6144740"/>
                <a:gd name="connsiteX8" fmla="*/ 3005843 w 6144730"/>
                <a:gd name="connsiteY8" fmla="*/ 6143050 h 6144740"/>
                <a:gd name="connsiteX9" fmla="*/ 2914262 w 6144730"/>
                <a:gd name="connsiteY9" fmla="*/ 6140734 h 6144740"/>
                <a:gd name="connsiteX10" fmla="*/ 0 w 6144730"/>
                <a:gd name="connsiteY10" fmla="*/ 3072366 h 6144740"/>
                <a:gd name="connsiteX11" fmla="*/ 2914262 w 6144730"/>
                <a:gd name="connsiteY11" fmla="*/ 3998 h 6144740"/>
                <a:gd name="connsiteX12" fmla="*/ 3005900 w 6144730"/>
                <a:gd name="connsiteY12" fmla="*/ 1681 h 6144740"/>
                <a:gd name="connsiteX13" fmla="*/ 3014214 w 6144730"/>
                <a:gd name="connsiteY13" fmla="*/ 2 h 6144740"/>
                <a:gd name="connsiteX14" fmla="*/ 3072285 w 6144730"/>
                <a:gd name="connsiteY14" fmla="*/ 2 h 614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44730" h="6144740">
                  <a:moveTo>
                    <a:pt x="3072365" y="0"/>
                  </a:moveTo>
                  <a:lnTo>
                    <a:pt x="3072445" y="2"/>
                  </a:lnTo>
                  <a:lnTo>
                    <a:pt x="5973084" y="2"/>
                  </a:lnTo>
                  <a:cubicBezTo>
                    <a:pt x="6067881" y="2"/>
                    <a:pt x="6144730" y="76851"/>
                    <a:pt x="6144730" y="171648"/>
                  </a:cubicBezTo>
                  <a:lnTo>
                    <a:pt x="6144730" y="3072366"/>
                  </a:lnTo>
                  <a:lnTo>
                    <a:pt x="6144730" y="5973094"/>
                  </a:lnTo>
                  <a:cubicBezTo>
                    <a:pt x="6144730" y="6067891"/>
                    <a:pt x="6067881" y="6144740"/>
                    <a:pt x="5973084" y="6144740"/>
                  </a:cubicBezTo>
                  <a:lnTo>
                    <a:pt x="3014214" y="6144740"/>
                  </a:lnTo>
                  <a:lnTo>
                    <a:pt x="3005843" y="6143050"/>
                  </a:lnTo>
                  <a:lnTo>
                    <a:pt x="2914262" y="6140734"/>
                  </a:lnTo>
                  <a:cubicBezTo>
                    <a:pt x="1290917" y="6058447"/>
                    <a:pt x="0" y="4716162"/>
                    <a:pt x="0" y="3072366"/>
                  </a:cubicBezTo>
                  <a:cubicBezTo>
                    <a:pt x="0" y="1428571"/>
                    <a:pt x="1290917" y="86285"/>
                    <a:pt x="2914262" y="3998"/>
                  </a:cubicBezTo>
                  <a:lnTo>
                    <a:pt x="3005900" y="1681"/>
                  </a:lnTo>
                  <a:lnTo>
                    <a:pt x="3014214" y="2"/>
                  </a:lnTo>
                  <a:lnTo>
                    <a:pt x="3072285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127000" algn="ctr" rotWithShape="0">
                <a:srgbClr val="3D5393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sp>
        <p:nvSpPr>
          <p:cNvPr id="36" name="Freeform: Shape 70">
            <a:extLst>
              <a:ext uri="{FF2B5EF4-FFF2-40B4-BE49-F238E27FC236}">
                <a16:creationId xmlns:a16="http://schemas.microsoft.com/office/drawing/2014/main" id="{2D42A685-D179-4EB6-AAF4-2DEA1DCCC5A3}"/>
              </a:ext>
            </a:extLst>
          </p:cNvPr>
          <p:cNvSpPr/>
          <p:nvPr/>
        </p:nvSpPr>
        <p:spPr>
          <a:xfrm>
            <a:off x="4254048" y="2955182"/>
            <a:ext cx="1337125" cy="491951"/>
          </a:xfrm>
          <a:custGeom>
            <a:avLst/>
            <a:gdLst>
              <a:gd name="connsiteX0" fmla="*/ 1084739 w 1337125"/>
              <a:gd name="connsiteY0" fmla="*/ 0 h 514058"/>
              <a:gd name="connsiteX1" fmla="*/ 1337125 w 1337125"/>
              <a:gd name="connsiteY1" fmla="*/ 257029 h 514058"/>
              <a:gd name="connsiteX2" fmla="*/ 1084739 w 1337125"/>
              <a:gd name="connsiteY2" fmla="*/ 514058 h 514058"/>
              <a:gd name="connsiteX3" fmla="*/ 1084735 w 1337125"/>
              <a:gd name="connsiteY3" fmla="*/ 514058 h 514058"/>
              <a:gd name="connsiteX4" fmla="*/ 1084735 w 1337125"/>
              <a:gd name="connsiteY4" fmla="*/ 514058 h 514058"/>
              <a:gd name="connsiteX5" fmla="*/ 0 w 1337125"/>
              <a:gd name="connsiteY5" fmla="*/ 514058 h 514058"/>
              <a:gd name="connsiteX6" fmla="*/ 0 w 1337125"/>
              <a:gd name="connsiteY6" fmla="*/ 1 h 514058"/>
              <a:gd name="connsiteX7" fmla="*/ 1084729 w 1337125"/>
              <a:gd name="connsiteY7" fmla="*/ 1 h 51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7125" h="514058">
                <a:moveTo>
                  <a:pt x="1084739" y="0"/>
                </a:moveTo>
                <a:cubicBezTo>
                  <a:pt x="1224128" y="0"/>
                  <a:pt x="1337125" y="115076"/>
                  <a:pt x="1337125" y="257029"/>
                </a:cubicBezTo>
                <a:cubicBezTo>
                  <a:pt x="1337125" y="398982"/>
                  <a:pt x="1224128" y="514058"/>
                  <a:pt x="1084739" y="514058"/>
                </a:cubicBezTo>
                <a:lnTo>
                  <a:pt x="1084735" y="514058"/>
                </a:lnTo>
                <a:lnTo>
                  <a:pt x="1084735" y="514058"/>
                </a:lnTo>
                <a:lnTo>
                  <a:pt x="0" y="514058"/>
                </a:lnTo>
                <a:lnTo>
                  <a:pt x="0" y="1"/>
                </a:lnTo>
                <a:lnTo>
                  <a:pt x="108472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Freeform: Shape 71">
            <a:extLst>
              <a:ext uri="{FF2B5EF4-FFF2-40B4-BE49-F238E27FC236}">
                <a16:creationId xmlns:a16="http://schemas.microsoft.com/office/drawing/2014/main" id="{57C1F54B-7CB8-46C1-AA67-5005E5834151}"/>
              </a:ext>
            </a:extLst>
          </p:cNvPr>
          <p:cNvSpPr/>
          <p:nvPr/>
        </p:nvSpPr>
        <p:spPr>
          <a:xfrm>
            <a:off x="4254048" y="3542337"/>
            <a:ext cx="1337125" cy="491951"/>
          </a:xfrm>
          <a:custGeom>
            <a:avLst/>
            <a:gdLst>
              <a:gd name="connsiteX0" fmla="*/ 1084739 w 1337125"/>
              <a:gd name="connsiteY0" fmla="*/ 0 h 514058"/>
              <a:gd name="connsiteX1" fmla="*/ 1337125 w 1337125"/>
              <a:gd name="connsiteY1" fmla="*/ 257029 h 514058"/>
              <a:gd name="connsiteX2" fmla="*/ 1084739 w 1337125"/>
              <a:gd name="connsiteY2" fmla="*/ 514058 h 514058"/>
              <a:gd name="connsiteX3" fmla="*/ 1084735 w 1337125"/>
              <a:gd name="connsiteY3" fmla="*/ 514058 h 514058"/>
              <a:gd name="connsiteX4" fmla="*/ 1084735 w 1337125"/>
              <a:gd name="connsiteY4" fmla="*/ 514058 h 514058"/>
              <a:gd name="connsiteX5" fmla="*/ 0 w 1337125"/>
              <a:gd name="connsiteY5" fmla="*/ 514058 h 514058"/>
              <a:gd name="connsiteX6" fmla="*/ 0 w 1337125"/>
              <a:gd name="connsiteY6" fmla="*/ 1 h 514058"/>
              <a:gd name="connsiteX7" fmla="*/ 1084729 w 1337125"/>
              <a:gd name="connsiteY7" fmla="*/ 1 h 51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7125" h="514058">
                <a:moveTo>
                  <a:pt x="1084739" y="0"/>
                </a:moveTo>
                <a:cubicBezTo>
                  <a:pt x="1224128" y="0"/>
                  <a:pt x="1337125" y="115076"/>
                  <a:pt x="1337125" y="257029"/>
                </a:cubicBezTo>
                <a:cubicBezTo>
                  <a:pt x="1337125" y="398982"/>
                  <a:pt x="1224128" y="514058"/>
                  <a:pt x="1084739" y="514058"/>
                </a:cubicBezTo>
                <a:lnTo>
                  <a:pt x="1084735" y="514058"/>
                </a:lnTo>
                <a:lnTo>
                  <a:pt x="1084735" y="514058"/>
                </a:lnTo>
                <a:lnTo>
                  <a:pt x="0" y="514058"/>
                </a:lnTo>
                <a:lnTo>
                  <a:pt x="0" y="1"/>
                </a:lnTo>
                <a:lnTo>
                  <a:pt x="108472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Freeform: Shape 72">
            <a:extLst>
              <a:ext uri="{FF2B5EF4-FFF2-40B4-BE49-F238E27FC236}">
                <a16:creationId xmlns:a16="http://schemas.microsoft.com/office/drawing/2014/main" id="{AA9C60B1-105A-4DEB-8CFD-E32C2322B0E8}"/>
              </a:ext>
            </a:extLst>
          </p:cNvPr>
          <p:cNvSpPr/>
          <p:nvPr/>
        </p:nvSpPr>
        <p:spPr>
          <a:xfrm>
            <a:off x="4254048" y="4129491"/>
            <a:ext cx="1337125" cy="491951"/>
          </a:xfrm>
          <a:custGeom>
            <a:avLst/>
            <a:gdLst>
              <a:gd name="connsiteX0" fmla="*/ 1084739 w 1337125"/>
              <a:gd name="connsiteY0" fmla="*/ 0 h 514058"/>
              <a:gd name="connsiteX1" fmla="*/ 1337125 w 1337125"/>
              <a:gd name="connsiteY1" fmla="*/ 257029 h 514058"/>
              <a:gd name="connsiteX2" fmla="*/ 1084739 w 1337125"/>
              <a:gd name="connsiteY2" fmla="*/ 514058 h 514058"/>
              <a:gd name="connsiteX3" fmla="*/ 1084735 w 1337125"/>
              <a:gd name="connsiteY3" fmla="*/ 514058 h 514058"/>
              <a:gd name="connsiteX4" fmla="*/ 1084735 w 1337125"/>
              <a:gd name="connsiteY4" fmla="*/ 514058 h 514058"/>
              <a:gd name="connsiteX5" fmla="*/ 0 w 1337125"/>
              <a:gd name="connsiteY5" fmla="*/ 514058 h 514058"/>
              <a:gd name="connsiteX6" fmla="*/ 0 w 1337125"/>
              <a:gd name="connsiteY6" fmla="*/ 1 h 514058"/>
              <a:gd name="connsiteX7" fmla="*/ 1084729 w 1337125"/>
              <a:gd name="connsiteY7" fmla="*/ 1 h 51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7125" h="514058">
                <a:moveTo>
                  <a:pt x="1084739" y="0"/>
                </a:moveTo>
                <a:cubicBezTo>
                  <a:pt x="1224128" y="0"/>
                  <a:pt x="1337125" y="115076"/>
                  <a:pt x="1337125" y="257029"/>
                </a:cubicBezTo>
                <a:cubicBezTo>
                  <a:pt x="1337125" y="398982"/>
                  <a:pt x="1224128" y="514058"/>
                  <a:pt x="1084739" y="514058"/>
                </a:cubicBezTo>
                <a:lnTo>
                  <a:pt x="1084735" y="514058"/>
                </a:lnTo>
                <a:lnTo>
                  <a:pt x="1084735" y="514058"/>
                </a:lnTo>
                <a:lnTo>
                  <a:pt x="0" y="514058"/>
                </a:lnTo>
                <a:lnTo>
                  <a:pt x="0" y="1"/>
                </a:lnTo>
                <a:lnTo>
                  <a:pt x="108472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5634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8EF3CDF-2FC6-4433-B71E-754FF5C43D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D1071B-D0D8-4750-AC20-FF6F4E3EC9BE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9EE36669-F030-4598-BBEF-4E453D2254E6}"/>
              </a:ext>
            </a:extLst>
          </p:cNvPr>
          <p:cNvSpPr/>
          <p:nvPr/>
        </p:nvSpPr>
        <p:spPr>
          <a:xfrm>
            <a:off x="175492" y="3015675"/>
            <a:ext cx="7227455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C670C739-2EA6-4175-9289-E7152BBB55EE}"/>
              </a:ext>
            </a:extLst>
          </p:cNvPr>
          <p:cNvSpPr/>
          <p:nvPr/>
        </p:nvSpPr>
        <p:spPr>
          <a:xfrm>
            <a:off x="5811715" y="1080654"/>
            <a:ext cx="6204793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5" name="Rectangle: Rounded Corners 18">
            <a:extLst>
              <a:ext uri="{FF2B5EF4-FFF2-40B4-BE49-F238E27FC236}">
                <a16:creationId xmlns:a16="http://schemas.microsoft.com/office/drawing/2014/main" id="{D4101741-F289-494D-B0EA-EF6D7B413983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6" name="Rectangle: Rounded Corners 14">
            <a:extLst>
              <a:ext uri="{FF2B5EF4-FFF2-40B4-BE49-F238E27FC236}">
                <a16:creationId xmlns:a16="http://schemas.microsoft.com/office/drawing/2014/main" id="{C81CA129-94BD-484E-950A-39AEE7EBB1BE}"/>
              </a:ext>
            </a:extLst>
          </p:cNvPr>
          <p:cNvSpPr/>
          <p:nvPr/>
        </p:nvSpPr>
        <p:spPr>
          <a:xfrm>
            <a:off x="175492" y="1080654"/>
            <a:ext cx="2073561" cy="785091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2EC8CC9-4988-4EF9-AF4A-CD29D946802C}"/>
              </a:ext>
            </a:extLst>
          </p:cNvPr>
          <p:cNvSpPr/>
          <p:nvPr/>
        </p:nvSpPr>
        <p:spPr>
          <a:xfrm>
            <a:off x="175492" y="2050475"/>
            <a:ext cx="2073561" cy="785091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8" name="Rectangle: Rounded Corners 13">
            <a:extLst>
              <a:ext uri="{FF2B5EF4-FFF2-40B4-BE49-F238E27FC236}">
                <a16:creationId xmlns:a16="http://schemas.microsoft.com/office/drawing/2014/main" id="{C43461E8-9179-411A-8D9D-905D47810AF8}"/>
              </a:ext>
            </a:extLst>
          </p:cNvPr>
          <p:cNvSpPr/>
          <p:nvPr/>
        </p:nvSpPr>
        <p:spPr>
          <a:xfrm>
            <a:off x="7578438" y="3015674"/>
            <a:ext cx="4438069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9" name="Rectangle: Rounded Corners 21">
            <a:extLst>
              <a:ext uri="{FF2B5EF4-FFF2-40B4-BE49-F238E27FC236}">
                <a16:creationId xmlns:a16="http://schemas.microsoft.com/office/drawing/2014/main" id="{C713C6DC-2558-4FA7-A3C4-3A63CFE5CAE9}"/>
              </a:ext>
            </a:extLst>
          </p:cNvPr>
          <p:cNvSpPr/>
          <p:nvPr/>
        </p:nvSpPr>
        <p:spPr>
          <a:xfrm>
            <a:off x="2424546" y="1080654"/>
            <a:ext cx="3211678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02346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8D4224F-C2BE-44EC-8BD3-C9BC98060A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0237FE-0B1C-4A29-981D-104E685FCC81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7B5A3B97-442E-49F3-AFC6-2D5AED2DB904}"/>
              </a:ext>
            </a:extLst>
          </p:cNvPr>
          <p:cNvSpPr/>
          <p:nvPr/>
        </p:nvSpPr>
        <p:spPr>
          <a:xfrm>
            <a:off x="175493" y="3015675"/>
            <a:ext cx="5460732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2" name="Rectangle: Rounded Corners 18">
            <a:extLst>
              <a:ext uri="{FF2B5EF4-FFF2-40B4-BE49-F238E27FC236}">
                <a16:creationId xmlns:a16="http://schemas.microsoft.com/office/drawing/2014/main" id="{499E7EEE-9B9F-4609-ABC1-C0F537D6B00B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3" name="Rectangle: Rounded Corners 14">
            <a:extLst>
              <a:ext uri="{FF2B5EF4-FFF2-40B4-BE49-F238E27FC236}">
                <a16:creationId xmlns:a16="http://schemas.microsoft.com/office/drawing/2014/main" id="{3CEF6099-21E7-4E7F-96C3-D67759229019}"/>
              </a:ext>
            </a:extLst>
          </p:cNvPr>
          <p:cNvSpPr/>
          <p:nvPr/>
        </p:nvSpPr>
        <p:spPr>
          <a:xfrm>
            <a:off x="175492" y="1080654"/>
            <a:ext cx="2073561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C1EBFA8-455F-47DB-8559-1F66D958847E}"/>
              </a:ext>
            </a:extLst>
          </p:cNvPr>
          <p:cNvSpPr/>
          <p:nvPr/>
        </p:nvSpPr>
        <p:spPr>
          <a:xfrm>
            <a:off x="5811716" y="1080654"/>
            <a:ext cx="6204792" cy="559723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5" name="Rectangle: Rounded Corners 21">
            <a:extLst>
              <a:ext uri="{FF2B5EF4-FFF2-40B4-BE49-F238E27FC236}">
                <a16:creationId xmlns:a16="http://schemas.microsoft.com/office/drawing/2014/main" id="{48FF5047-9D4D-4A2D-964A-3DE307A1A103}"/>
              </a:ext>
            </a:extLst>
          </p:cNvPr>
          <p:cNvSpPr/>
          <p:nvPr/>
        </p:nvSpPr>
        <p:spPr>
          <a:xfrm>
            <a:off x="2424546" y="1080654"/>
            <a:ext cx="3211678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674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D36ED9-49B8-4598-B882-D9FE38D65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799" y="304800"/>
            <a:ext cx="7420303" cy="360000"/>
          </a:xfrm>
        </p:spPr>
        <p:txBody>
          <a:bodyPr/>
          <a:lstStyle/>
          <a:p>
            <a:r>
              <a:rPr lang="en-US"/>
              <a:t>Comment utiliser le templates PowerPoint ? 1/2</a:t>
            </a:r>
          </a:p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E41A865-B4BA-45C4-AFEB-951F2D9DAF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4799" y="671605"/>
            <a:ext cx="6001407" cy="360000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Slide à supprimer avant envoi 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DC448C93-8AD9-4B87-A13B-1B5FA0BACA35}"/>
              </a:ext>
            </a:extLst>
          </p:cNvPr>
          <p:cNvGrpSpPr/>
          <p:nvPr/>
        </p:nvGrpSpPr>
        <p:grpSpPr>
          <a:xfrm>
            <a:off x="325992" y="1622581"/>
            <a:ext cx="1578312" cy="1374193"/>
            <a:chOff x="361699" y="1434909"/>
            <a:chExt cx="1248374" cy="605481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FB4ED0A-5416-4298-8346-F2A95B3C1BBC}"/>
                </a:ext>
              </a:extLst>
            </p:cNvPr>
            <p:cNvSpPr/>
            <p:nvPr/>
          </p:nvSpPr>
          <p:spPr>
            <a:xfrm>
              <a:off x="361699" y="1434909"/>
              <a:ext cx="560094" cy="605481"/>
            </a:xfrm>
            <a:prstGeom prst="rect">
              <a:avLst/>
            </a:prstGeom>
            <a:solidFill>
              <a:srgbClr val="2734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DF03592-7FB5-44ED-ABB3-CE71548090A9}"/>
                </a:ext>
              </a:extLst>
            </p:cNvPr>
            <p:cNvSpPr/>
            <p:nvPr/>
          </p:nvSpPr>
          <p:spPr>
            <a:xfrm>
              <a:off x="1031022" y="1434909"/>
              <a:ext cx="579051" cy="605481"/>
            </a:xfrm>
            <a:prstGeom prst="rect">
              <a:avLst/>
            </a:prstGeom>
            <a:solidFill>
              <a:srgbClr val="0070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B22EE9BF-795A-4308-B736-FFC6F163F3D8}"/>
              </a:ext>
            </a:extLst>
          </p:cNvPr>
          <p:cNvSpPr/>
          <p:nvPr/>
        </p:nvSpPr>
        <p:spPr>
          <a:xfrm>
            <a:off x="3020573" y="1640583"/>
            <a:ext cx="560094" cy="605481"/>
          </a:xfrm>
          <a:prstGeom prst="rect">
            <a:avLst/>
          </a:prstGeom>
          <a:solidFill>
            <a:srgbClr val="2939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089C483-BA6F-439B-B36F-19E57E92C8E8}"/>
              </a:ext>
            </a:extLst>
          </p:cNvPr>
          <p:cNvSpPr/>
          <p:nvPr/>
        </p:nvSpPr>
        <p:spPr>
          <a:xfrm>
            <a:off x="3689896" y="1640583"/>
            <a:ext cx="579051" cy="605481"/>
          </a:xfrm>
          <a:prstGeom prst="rect">
            <a:avLst/>
          </a:prstGeom>
          <a:solidFill>
            <a:srgbClr val="447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7B29688-03E7-438C-8C8E-65C98CF01C50}"/>
              </a:ext>
            </a:extLst>
          </p:cNvPr>
          <p:cNvSpPr/>
          <p:nvPr/>
        </p:nvSpPr>
        <p:spPr>
          <a:xfrm>
            <a:off x="4399859" y="1640583"/>
            <a:ext cx="560094" cy="605481"/>
          </a:xfrm>
          <a:prstGeom prst="rect">
            <a:avLst/>
          </a:prstGeom>
          <a:solidFill>
            <a:srgbClr val="8450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7F5B445-BFAE-4B31-8B82-A1E9094F8124}"/>
              </a:ext>
            </a:extLst>
          </p:cNvPr>
          <p:cNvSpPr/>
          <p:nvPr/>
        </p:nvSpPr>
        <p:spPr>
          <a:xfrm>
            <a:off x="5069182" y="1640583"/>
            <a:ext cx="579051" cy="605481"/>
          </a:xfrm>
          <a:prstGeom prst="rect">
            <a:avLst/>
          </a:prstGeom>
          <a:solidFill>
            <a:srgbClr val="A8A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9ABAF03-18B3-4100-AC9C-A61BA6C655A1}"/>
              </a:ext>
            </a:extLst>
          </p:cNvPr>
          <p:cNvSpPr/>
          <p:nvPr/>
        </p:nvSpPr>
        <p:spPr>
          <a:xfrm>
            <a:off x="3020573" y="2332562"/>
            <a:ext cx="560094" cy="605481"/>
          </a:xfrm>
          <a:prstGeom prst="rect">
            <a:avLst/>
          </a:prstGeom>
          <a:solidFill>
            <a:srgbClr val="3C8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5275B7B-9FB6-4063-AF6F-A80F933212FE}"/>
              </a:ext>
            </a:extLst>
          </p:cNvPr>
          <p:cNvSpPr/>
          <p:nvPr/>
        </p:nvSpPr>
        <p:spPr>
          <a:xfrm>
            <a:off x="3689896" y="2332562"/>
            <a:ext cx="579051" cy="605481"/>
          </a:xfrm>
          <a:prstGeom prst="rect">
            <a:avLst/>
          </a:prstGeom>
          <a:solidFill>
            <a:srgbClr val="86B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6ECDF54-6F3E-487E-A45A-95F9B9E86503}"/>
              </a:ext>
            </a:extLst>
          </p:cNvPr>
          <p:cNvSpPr/>
          <p:nvPr/>
        </p:nvSpPr>
        <p:spPr>
          <a:xfrm>
            <a:off x="4399859" y="2332562"/>
            <a:ext cx="560094" cy="605481"/>
          </a:xfrm>
          <a:prstGeom prst="rect">
            <a:avLst/>
          </a:prstGeom>
          <a:solidFill>
            <a:srgbClr val="3E2B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CB0B14AD-F2D9-447D-B149-A29F022AAC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62" r="52047"/>
          <a:stretch/>
        </p:blipFill>
        <p:spPr>
          <a:xfrm>
            <a:off x="219074" y="3938595"/>
            <a:ext cx="2149869" cy="2334110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56F2CBDA-341C-4B94-BFAA-7DB4DC08FBFF}"/>
              </a:ext>
            </a:extLst>
          </p:cNvPr>
          <p:cNvSpPr txBox="1"/>
          <p:nvPr/>
        </p:nvSpPr>
        <p:spPr>
          <a:xfrm>
            <a:off x="304800" y="1172710"/>
            <a:ext cx="264890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fr-FR" sz="2000" spc="40">
                <a:solidFill>
                  <a:srgbClr val="0070CE"/>
                </a:solidFill>
              </a:rPr>
              <a:t>Couleurs principales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64CFBEB0-E55C-4100-B3E7-AA96015C1043}"/>
              </a:ext>
            </a:extLst>
          </p:cNvPr>
          <p:cNvSpPr txBox="1"/>
          <p:nvPr/>
        </p:nvSpPr>
        <p:spPr>
          <a:xfrm>
            <a:off x="3020573" y="1177896"/>
            <a:ext cx="2975173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fr-FR" sz="2000" spc="40">
                <a:solidFill>
                  <a:srgbClr val="0070CE"/>
                </a:solidFill>
              </a:rPr>
              <a:t>Couleurs secondaires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56DFB241-0929-4361-80FA-657B693E5665}"/>
              </a:ext>
            </a:extLst>
          </p:cNvPr>
          <p:cNvSpPr txBox="1"/>
          <p:nvPr/>
        </p:nvSpPr>
        <p:spPr>
          <a:xfrm>
            <a:off x="304800" y="3436744"/>
            <a:ext cx="2193445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fr-FR" sz="2000" spc="40">
                <a:solidFill>
                  <a:srgbClr val="0070CE"/>
                </a:solidFill>
              </a:rPr>
              <a:t>Police utilisée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559612FE-0834-4800-BC21-F2AE331A0409}"/>
              </a:ext>
            </a:extLst>
          </p:cNvPr>
          <p:cNvSpPr txBox="1"/>
          <p:nvPr/>
        </p:nvSpPr>
        <p:spPr>
          <a:xfrm>
            <a:off x="3026367" y="3436744"/>
            <a:ext cx="2963057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fr-FR" sz="2000" spc="40">
                <a:solidFill>
                  <a:srgbClr val="0070CE"/>
                </a:solidFill>
              </a:rPr>
              <a:t>Couleur de la police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A3CC84-31A0-4AAE-8AB0-4ADEFD9F0A46}"/>
              </a:ext>
            </a:extLst>
          </p:cNvPr>
          <p:cNvSpPr/>
          <p:nvPr/>
        </p:nvSpPr>
        <p:spPr>
          <a:xfrm>
            <a:off x="7021287" y="3201168"/>
            <a:ext cx="5008788" cy="1952869"/>
          </a:xfrm>
          <a:prstGeom prst="rect">
            <a:avLst/>
          </a:prstGeom>
          <a:solidFill>
            <a:srgbClr val="E4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5C72076-C7CB-42D1-87A5-0F5BC88F3447}"/>
              </a:ext>
            </a:extLst>
          </p:cNvPr>
          <p:cNvSpPr/>
          <p:nvPr/>
        </p:nvSpPr>
        <p:spPr>
          <a:xfrm>
            <a:off x="7021287" y="304800"/>
            <a:ext cx="5008788" cy="2809308"/>
          </a:xfrm>
          <a:prstGeom prst="rect">
            <a:avLst/>
          </a:prstGeom>
          <a:solidFill>
            <a:srgbClr val="E4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" name="Text Placeholder 18">
            <a:extLst>
              <a:ext uri="{FF2B5EF4-FFF2-40B4-BE49-F238E27FC236}">
                <a16:creationId xmlns:a16="http://schemas.microsoft.com/office/drawing/2014/main" id="{8B94177D-9DB8-4C45-B570-8E7D8D6CEB0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130144" y="351620"/>
            <a:ext cx="4694944" cy="253993"/>
          </a:xfrm>
        </p:spPr>
        <p:txBody>
          <a:bodyPr/>
          <a:lstStyle/>
          <a:p>
            <a:r>
              <a:rPr lang="en-US"/>
              <a:t>Banque d’images</a:t>
            </a:r>
          </a:p>
          <a:p>
            <a:endParaRPr lang="en-US"/>
          </a:p>
        </p:txBody>
      </p:sp>
      <p:sp>
        <p:nvSpPr>
          <p:cNvPr id="59" name="Text Placeholder 35">
            <a:extLst>
              <a:ext uri="{FF2B5EF4-FFF2-40B4-BE49-F238E27FC236}">
                <a16:creationId xmlns:a16="http://schemas.microsoft.com/office/drawing/2014/main" id="{9232BAAA-A555-4861-A5EC-6BF441E4BD54}"/>
              </a:ext>
            </a:extLst>
          </p:cNvPr>
          <p:cNvSpPr txBox="1">
            <a:spLocks/>
          </p:cNvSpPr>
          <p:nvPr/>
        </p:nvSpPr>
        <p:spPr>
          <a:xfrm>
            <a:off x="7130144" y="3306594"/>
            <a:ext cx="4669544" cy="345622"/>
          </a:xfrm>
          <a:prstGeom prst="rect">
            <a:avLst/>
          </a:prstGeom>
        </p:spPr>
        <p:txBody>
          <a:bodyPr vert="horz" lIns="0" tIns="0" rIns="182880" bIns="7200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2000" b="0" i="0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6036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43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5350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47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5571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Mazars colour picker</a:t>
            </a:r>
          </a:p>
        </p:txBody>
      </p:sp>
      <p:sp>
        <p:nvSpPr>
          <p:cNvPr id="60" name="Content Placeholder 22">
            <a:extLst>
              <a:ext uri="{FF2B5EF4-FFF2-40B4-BE49-F238E27FC236}">
                <a16:creationId xmlns:a16="http://schemas.microsoft.com/office/drawing/2014/main" id="{36972A69-FD9D-428F-B289-1C36CF0818D2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7130144" y="692673"/>
            <a:ext cx="4803910" cy="2421436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fr-FR"/>
              <a:t>Vous trouverez sur cette plateforme des images chartées.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/>
              <a:t>Le principe est qu’elles contiennent une profondeur de champ (zones de flou et zone ciblée) ou une perspective différente, une pause naturelle.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RDV sur :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https://imagebank.mazars.com/</a:t>
            </a: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r-FR">
                <a:latin typeface="Arial" panose="020B0604020202020204" pitchFamily="34" charset="0"/>
                <a:cs typeface="Arial" panose="020B0604020202020204" pitchFamily="34" charset="0"/>
              </a:rPr>
              <a:t>Connexion : identifiants Mazars</a:t>
            </a:r>
          </a:p>
          <a:p>
            <a:pPr marL="0" indent="0">
              <a:spcBef>
                <a:spcPts val="0"/>
              </a:spcBef>
              <a:buNone/>
            </a:pPr>
            <a:endParaRPr lang="en-GB" sz="140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/>
              <a:t>Pour une utilisation dans PowerPoint, nous recommandons de télécharger les images en basse definition ou de compresser l’image au moment de l’ajouter à la presentation.</a:t>
            </a:r>
          </a:p>
          <a:p>
            <a:pPr marL="0" indent="0">
              <a:spcBef>
                <a:spcPts val="0"/>
              </a:spcBef>
              <a:buNone/>
            </a:pPr>
            <a:endParaRPr lang="fr-FR" sz="1100" i="1"/>
          </a:p>
          <a:p>
            <a:pPr marL="0" indent="0">
              <a:spcBef>
                <a:spcPts val="0"/>
              </a:spcBef>
              <a:buNone/>
            </a:pPr>
            <a:r>
              <a:rPr lang="fr-FR" sz="1100" i="1"/>
              <a:t>Cet outil est accessible uniquement en interne.</a:t>
            </a:r>
          </a:p>
          <a:p>
            <a:pPr>
              <a:spcBef>
                <a:spcPts val="0"/>
              </a:spcBef>
            </a:pPr>
            <a:endParaRPr lang="en-US"/>
          </a:p>
        </p:txBody>
      </p:sp>
      <p:sp>
        <p:nvSpPr>
          <p:cNvPr id="61" name="Content Placeholder 38">
            <a:extLst>
              <a:ext uri="{FF2B5EF4-FFF2-40B4-BE49-F238E27FC236}">
                <a16:creationId xmlns:a16="http://schemas.microsoft.com/office/drawing/2014/main" id="{13512173-248B-48E6-B12B-CFAC2EE345A7}"/>
              </a:ext>
            </a:extLst>
          </p:cNvPr>
          <p:cNvSpPr txBox="1">
            <a:spLocks/>
          </p:cNvSpPr>
          <p:nvPr/>
        </p:nvSpPr>
        <p:spPr>
          <a:xfrm>
            <a:off x="7130144" y="3652216"/>
            <a:ext cx="4758272" cy="1463903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180975" indent="-1809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43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5350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47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5571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fr-FR">
                <a:latin typeface="Arial" panose="020B0604020202020204" pitchFamily="34" charset="0"/>
                <a:cs typeface="Arial" panose="020B0604020202020204" pitchFamily="34" charset="0"/>
              </a:rPr>
              <a:t>Cet outil vous permet de choisir une couleur (parmi 3 options) conforme à la charte graphique en fonction d’une image que vous avez sélectionnée. </a:t>
            </a:r>
          </a:p>
          <a:p>
            <a:pPr marL="0" indent="0">
              <a:spcBef>
                <a:spcPts val="0"/>
              </a:spcBef>
              <a:buNone/>
            </a:pP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RDV sur :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https://colourpicker.mazars.com/</a:t>
            </a: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r-FR">
                <a:latin typeface="Arial" panose="020B0604020202020204" pitchFamily="34" charset="0"/>
                <a:cs typeface="Arial" panose="020B0604020202020204" pitchFamily="34" charset="0"/>
              </a:rPr>
              <a:t>Nom d’utilisateur : mazarsbrand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>
                <a:latin typeface="Arial" panose="020B0604020202020204" pitchFamily="34" charset="0"/>
                <a:cs typeface="Arial" panose="020B0604020202020204" pitchFamily="34" charset="0"/>
              </a:rPr>
              <a:t>Mot de passe : colourpicker2020</a:t>
            </a:r>
          </a:p>
          <a:p>
            <a:pPr>
              <a:spcBef>
                <a:spcPts val="0"/>
              </a:spcBef>
            </a:pPr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68EA37F-E22E-4837-9F98-1AB6C3996DFF}"/>
              </a:ext>
            </a:extLst>
          </p:cNvPr>
          <p:cNvSpPr/>
          <p:nvPr/>
        </p:nvSpPr>
        <p:spPr>
          <a:xfrm>
            <a:off x="7021287" y="5241097"/>
            <a:ext cx="5008788" cy="1012558"/>
          </a:xfrm>
          <a:prstGeom prst="rect">
            <a:avLst/>
          </a:prstGeom>
          <a:solidFill>
            <a:srgbClr val="E4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71C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Plus d’infos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71C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3" name="Content Placeholder 38">
            <a:extLst>
              <a:ext uri="{FF2B5EF4-FFF2-40B4-BE49-F238E27FC236}">
                <a16:creationId xmlns:a16="http://schemas.microsoft.com/office/drawing/2014/main" id="{70475FFB-4DEA-4836-8E2D-C54BB6B40379}"/>
              </a:ext>
            </a:extLst>
          </p:cNvPr>
          <p:cNvSpPr txBox="1">
            <a:spLocks/>
          </p:cNvSpPr>
          <p:nvPr/>
        </p:nvSpPr>
        <p:spPr>
          <a:xfrm>
            <a:off x="7130144" y="5617029"/>
            <a:ext cx="4725954" cy="519803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180975" indent="-1809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43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5350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4738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55713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78787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Plus d’infos sur l’utilisation de PowerPoint </a:t>
            </a:r>
            <a:r>
              <a:rPr kumimoji="0" lang="fr-FR" sz="1400" b="1" i="0" u="none" strike="noStrike" kern="1200" cap="none" spc="0" normalizeH="0" baseline="0" noProof="0">
                <a:ln>
                  <a:noFill/>
                </a:ln>
                <a:solidFill>
                  <a:srgbClr val="78787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6"/>
              </a:rPr>
              <a:t>&gt; ici</a:t>
            </a:r>
            <a:endParaRPr lang="fr-FR">
              <a:solidFill>
                <a:srgbClr val="7878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78787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Accéder aux replays des formations </a:t>
            </a:r>
            <a:r>
              <a:rPr kumimoji="0" lang="fr-FR" sz="1400" b="1" i="0" u="none" strike="noStrike" kern="1200" cap="none" spc="0" normalizeH="0" baseline="0" noProof="0">
                <a:ln>
                  <a:noFill/>
                </a:ln>
                <a:solidFill>
                  <a:srgbClr val="78787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7"/>
              </a:rPr>
              <a:t>&gt; ici</a:t>
            </a:r>
            <a:endParaRPr kumimoji="0" lang="en-GB" sz="1400" b="1" i="0" u="none" strike="noStrike" kern="1200" cap="none" spc="0" normalizeH="0" baseline="0" noProof="0">
              <a:ln>
                <a:noFill/>
              </a:ln>
              <a:solidFill>
                <a:srgbClr val="78787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5" name="Image 64">
            <a:extLst>
              <a:ext uri="{FF2B5EF4-FFF2-40B4-BE49-F238E27FC236}">
                <a16:creationId xmlns:a16="http://schemas.microsoft.com/office/drawing/2014/main" id="{48543195-659D-4C84-88AE-7BEC74A3D5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369" t="12662"/>
          <a:stretch/>
        </p:blipFill>
        <p:spPr>
          <a:xfrm>
            <a:off x="2883963" y="3938595"/>
            <a:ext cx="2000922" cy="233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298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5A7DCB4-E56B-4A92-85B2-C56AF24BD9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1A734A-4A8A-4F0B-BD87-799C33416D4B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1">
            <a:extLst>
              <a:ext uri="{FF2B5EF4-FFF2-40B4-BE49-F238E27FC236}">
                <a16:creationId xmlns:a16="http://schemas.microsoft.com/office/drawing/2014/main" id="{917FED10-0663-4D08-B59A-14B792BB72A8}"/>
              </a:ext>
            </a:extLst>
          </p:cNvPr>
          <p:cNvSpPr/>
          <p:nvPr/>
        </p:nvSpPr>
        <p:spPr>
          <a:xfrm>
            <a:off x="175492" y="3015675"/>
            <a:ext cx="5460731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5" name="Rectangle: Rounded Corners 15">
            <a:extLst>
              <a:ext uri="{FF2B5EF4-FFF2-40B4-BE49-F238E27FC236}">
                <a16:creationId xmlns:a16="http://schemas.microsoft.com/office/drawing/2014/main" id="{7E895A06-D339-41C4-AFA1-A8ED192AB5C5}"/>
              </a:ext>
            </a:extLst>
          </p:cNvPr>
          <p:cNvSpPr/>
          <p:nvPr/>
        </p:nvSpPr>
        <p:spPr>
          <a:xfrm>
            <a:off x="4802911" y="1080654"/>
            <a:ext cx="7213597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6" name="Rectangle: Rounded Corners 18">
            <a:extLst>
              <a:ext uri="{FF2B5EF4-FFF2-40B4-BE49-F238E27FC236}">
                <a16:creationId xmlns:a16="http://schemas.microsoft.com/office/drawing/2014/main" id="{F0CE24D9-FB35-472D-9E26-258C53072BCE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7" name="Rectangle: Rounded Corners 14">
            <a:extLst>
              <a:ext uri="{FF2B5EF4-FFF2-40B4-BE49-F238E27FC236}">
                <a16:creationId xmlns:a16="http://schemas.microsoft.com/office/drawing/2014/main" id="{5B64C433-5407-402C-9B43-E3521470DE13}"/>
              </a:ext>
            </a:extLst>
          </p:cNvPr>
          <p:cNvSpPr/>
          <p:nvPr/>
        </p:nvSpPr>
        <p:spPr>
          <a:xfrm>
            <a:off x="175492" y="1080654"/>
            <a:ext cx="2383422" cy="1754912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8" name="Rectangle: Rounded Corners 13">
            <a:extLst>
              <a:ext uri="{FF2B5EF4-FFF2-40B4-BE49-F238E27FC236}">
                <a16:creationId xmlns:a16="http://schemas.microsoft.com/office/drawing/2014/main" id="{966CE111-7EF8-4CCE-A189-D980D51B59F9}"/>
              </a:ext>
            </a:extLst>
          </p:cNvPr>
          <p:cNvSpPr/>
          <p:nvPr/>
        </p:nvSpPr>
        <p:spPr>
          <a:xfrm>
            <a:off x="5811714" y="3015674"/>
            <a:ext cx="6204793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9" name="Rectangle: Rounded Corners 21">
            <a:extLst>
              <a:ext uri="{FF2B5EF4-FFF2-40B4-BE49-F238E27FC236}">
                <a16:creationId xmlns:a16="http://schemas.microsoft.com/office/drawing/2014/main" id="{758CFC87-6D5F-42BA-B95D-D5CA2BE88F0B}"/>
              </a:ext>
            </a:extLst>
          </p:cNvPr>
          <p:cNvSpPr/>
          <p:nvPr/>
        </p:nvSpPr>
        <p:spPr>
          <a:xfrm>
            <a:off x="2734409" y="1080654"/>
            <a:ext cx="1893010" cy="774523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0" name="Rectangle: Rounded Corners 12">
            <a:extLst>
              <a:ext uri="{FF2B5EF4-FFF2-40B4-BE49-F238E27FC236}">
                <a16:creationId xmlns:a16="http://schemas.microsoft.com/office/drawing/2014/main" id="{EFB01A5B-637B-403F-8D70-A15186A512DA}"/>
              </a:ext>
            </a:extLst>
          </p:cNvPr>
          <p:cNvSpPr/>
          <p:nvPr/>
        </p:nvSpPr>
        <p:spPr>
          <a:xfrm>
            <a:off x="2734407" y="2035286"/>
            <a:ext cx="1893011" cy="774523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53307365-0B67-4784-B6AD-4C49FEC002AC}"/>
              </a:ext>
            </a:extLst>
          </p:cNvPr>
          <p:cNvSpPr txBox="1"/>
          <p:nvPr/>
        </p:nvSpPr>
        <p:spPr>
          <a:xfrm>
            <a:off x="8164945" y="180107"/>
            <a:ext cx="385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rgbClr val="C9C9C9"/>
                </a:solidFill>
                <a:latin typeface="Sen"/>
              </a:rPr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2406811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F4075F0-5C4E-4C01-A12A-06F5997C3A0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E4C910-BC5A-43D8-9B95-EDF7ED0BBF1E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B7E4E88-6DD7-49B9-934B-B19191AF84C6}"/>
              </a:ext>
            </a:extLst>
          </p:cNvPr>
          <p:cNvSpPr/>
          <p:nvPr/>
        </p:nvSpPr>
        <p:spPr>
          <a:xfrm>
            <a:off x="175492" y="3015675"/>
            <a:ext cx="5460731" cy="366221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3" name="Rectangle: Rounded Corners 18">
            <a:extLst>
              <a:ext uri="{FF2B5EF4-FFF2-40B4-BE49-F238E27FC236}">
                <a16:creationId xmlns:a16="http://schemas.microsoft.com/office/drawing/2014/main" id="{CB8AF873-1DF6-4E77-93C5-0C0F9FC7FB3F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696380D2-62E6-496F-96DA-FE1020F3263D}"/>
              </a:ext>
            </a:extLst>
          </p:cNvPr>
          <p:cNvSpPr/>
          <p:nvPr/>
        </p:nvSpPr>
        <p:spPr>
          <a:xfrm>
            <a:off x="175492" y="1080654"/>
            <a:ext cx="1893010" cy="1754914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5" name="Rectangle: Rounded Corners 13">
            <a:extLst>
              <a:ext uri="{FF2B5EF4-FFF2-40B4-BE49-F238E27FC236}">
                <a16:creationId xmlns:a16="http://schemas.microsoft.com/office/drawing/2014/main" id="{A9AFD0CE-8DCA-468A-87B0-9E3623849290}"/>
              </a:ext>
            </a:extLst>
          </p:cNvPr>
          <p:cNvSpPr/>
          <p:nvPr/>
        </p:nvSpPr>
        <p:spPr>
          <a:xfrm>
            <a:off x="5811714" y="1080654"/>
            <a:ext cx="6204793" cy="559723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6" name="TextBox 2">
            <a:extLst>
              <a:ext uri="{FF2B5EF4-FFF2-40B4-BE49-F238E27FC236}">
                <a16:creationId xmlns:a16="http://schemas.microsoft.com/office/drawing/2014/main" id="{66132914-4582-4F59-A6A5-B1DD3A4E9555}"/>
              </a:ext>
            </a:extLst>
          </p:cNvPr>
          <p:cNvSpPr txBox="1"/>
          <p:nvPr/>
        </p:nvSpPr>
        <p:spPr>
          <a:xfrm>
            <a:off x="8164945" y="180107"/>
            <a:ext cx="385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rgbClr val="C9C9C9"/>
                </a:solidFill>
                <a:latin typeface="Sen"/>
              </a:rPr>
              <a:t>Page Title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2AAF97-49E1-4BAE-9BA7-386BB68B058B}"/>
              </a:ext>
            </a:extLst>
          </p:cNvPr>
          <p:cNvSpPr/>
          <p:nvPr/>
        </p:nvSpPr>
        <p:spPr>
          <a:xfrm>
            <a:off x="2243993" y="1080654"/>
            <a:ext cx="3392228" cy="1754914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022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3639A53-8B48-4904-B528-E0ED15D8A6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C9DDC1-DD32-4C7F-973F-731C26EDAA27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185CD18B-1939-433B-B310-FB4C8F4AFB53}"/>
              </a:ext>
            </a:extLst>
          </p:cNvPr>
          <p:cNvSpPr/>
          <p:nvPr/>
        </p:nvSpPr>
        <p:spPr>
          <a:xfrm>
            <a:off x="175492" y="2466109"/>
            <a:ext cx="5460731" cy="4211784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2" name="Rectangle: Rounded Corners 18">
            <a:extLst>
              <a:ext uri="{FF2B5EF4-FFF2-40B4-BE49-F238E27FC236}">
                <a16:creationId xmlns:a16="http://schemas.microsoft.com/office/drawing/2014/main" id="{959B10B4-F19D-4BF5-94F3-8873552D4877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3" name="Rectangle: Rounded Corners 13">
            <a:extLst>
              <a:ext uri="{FF2B5EF4-FFF2-40B4-BE49-F238E27FC236}">
                <a16:creationId xmlns:a16="http://schemas.microsoft.com/office/drawing/2014/main" id="{6840B826-3DBB-4F6B-B2C7-825EC4B1263B}"/>
              </a:ext>
            </a:extLst>
          </p:cNvPr>
          <p:cNvSpPr/>
          <p:nvPr/>
        </p:nvSpPr>
        <p:spPr>
          <a:xfrm>
            <a:off x="5811714" y="1080654"/>
            <a:ext cx="6204793" cy="559723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09DCAE73-A11D-49B9-9728-90F0AFED7C4F}"/>
              </a:ext>
            </a:extLst>
          </p:cNvPr>
          <p:cNvSpPr txBox="1"/>
          <p:nvPr/>
        </p:nvSpPr>
        <p:spPr>
          <a:xfrm>
            <a:off x="8164945" y="180107"/>
            <a:ext cx="385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rgbClr val="C9C9C9"/>
                </a:solidFill>
                <a:latin typeface="Sen"/>
              </a:rPr>
              <a:t>Page Title</a:t>
            </a:r>
          </a:p>
        </p:txBody>
      </p:sp>
      <p:sp>
        <p:nvSpPr>
          <p:cNvPr id="15" name="Rectangle: Rounded Corners 12">
            <a:extLst>
              <a:ext uri="{FF2B5EF4-FFF2-40B4-BE49-F238E27FC236}">
                <a16:creationId xmlns:a16="http://schemas.microsoft.com/office/drawing/2014/main" id="{9128FD23-F743-405F-9083-E1402BBC3D65}"/>
              </a:ext>
            </a:extLst>
          </p:cNvPr>
          <p:cNvSpPr/>
          <p:nvPr/>
        </p:nvSpPr>
        <p:spPr>
          <a:xfrm>
            <a:off x="175490" y="1080654"/>
            <a:ext cx="5460731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63892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72179E-7788-465D-979D-B0403B245F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65E23B-E7C6-43E8-BE99-93F104659B63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" name="Rectangle: Rounded Corners 11">
            <a:extLst>
              <a:ext uri="{FF2B5EF4-FFF2-40B4-BE49-F238E27FC236}">
                <a16:creationId xmlns:a16="http://schemas.microsoft.com/office/drawing/2014/main" id="{668BEBB4-214F-49A1-8D87-34BBE9E9742B}"/>
              </a:ext>
            </a:extLst>
          </p:cNvPr>
          <p:cNvSpPr/>
          <p:nvPr/>
        </p:nvSpPr>
        <p:spPr>
          <a:xfrm>
            <a:off x="175492" y="2466109"/>
            <a:ext cx="5460731" cy="4211784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3E3BB1BB-3A5C-4CA9-8DCB-A2AA05F1BA6F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6" name="Rectangle: Rounded Corners 13">
            <a:extLst>
              <a:ext uri="{FF2B5EF4-FFF2-40B4-BE49-F238E27FC236}">
                <a16:creationId xmlns:a16="http://schemas.microsoft.com/office/drawing/2014/main" id="{B17657F7-B91B-471C-91AE-464DCA651B4B}"/>
              </a:ext>
            </a:extLst>
          </p:cNvPr>
          <p:cNvSpPr/>
          <p:nvPr/>
        </p:nvSpPr>
        <p:spPr>
          <a:xfrm>
            <a:off x="5811714" y="1080654"/>
            <a:ext cx="6204793" cy="559723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C61B5A4-FDA3-4BD7-9656-6F3166FA092C}"/>
              </a:ext>
            </a:extLst>
          </p:cNvPr>
          <p:cNvSpPr txBox="1"/>
          <p:nvPr/>
        </p:nvSpPr>
        <p:spPr>
          <a:xfrm>
            <a:off x="8164945" y="180107"/>
            <a:ext cx="385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rgbClr val="C9C9C9"/>
                </a:solidFill>
                <a:latin typeface="Sen"/>
              </a:rPr>
              <a:t>Page Title</a:t>
            </a:r>
          </a:p>
        </p:txBody>
      </p:sp>
      <p:sp>
        <p:nvSpPr>
          <p:cNvPr id="8" name="Rectangle: Rounded Corners 12">
            <a:extLst>
              <a:ext uri="{FF2B5EF4-FFF2-40B4-BE49-F238E27FC236}">
                <a16:creationId xmlns:a16="http://schemas.microsoft.com/office/drawing/2014/main" id="{5C1C7F73-B749-41F1-92FE-FDF2ABBF4CC5}"/>
              </a:ext>
            </a:extLst>
          </p:cNvPr>
          <p:cNvSpPr/>
          <p:nvPr/>
        </p:nvSpPr>
        <p:spPr>
          <a:xfrm>
            <a:off x="175491" y="1080654"/>
            <a:ext cx="1658946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9" name="Rectangle: Rounded Corners 14">
            <a:extLst>
              <a:ext uri="{FF2B5EF4-FFF2-40B4-BE49-F238E27FC236}">
                <a16:creationId xmlns:a16="http://schemas.microsoft.com/office/drawing/2014/main" id="{194B6B57-E925-43E8-AECD-B8048347304A}"/>
              </a:ext>
            </a:extLst>
          </p:cNvPr>
          <p:cNvSpPr/>
          <p:nvPr/>
        </p:nvSpPr>
        <p:spPr>
          <a:xfrm>
            <a:off x="2076382" y="1080654"/>
            <a:ext cx="1658946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0" name="Rectangle: Rounded Corners 15">
            <a:extLst>
              <a:ext uri="{FF2B5EF4-FFF2-40B4-BE49-F238E27FC236}">
                <a16:creationId xmlns:a16="http://schemas.microsoft.com/office/drawing/2014/main" id="{6201A76C-99EF-4B8E-8EAF-54E8FC0E2866}"/>
              </a:ext>
            </a:extLst>
          </p:cNvPr>
          <p:cNvSpPr/>
          <p:nvPr/>
        </p:nvSpPr>
        <p:spPr>
          <a:xfrm>
            <a:off x="3977274" y="1080654"/>
            <a:ext cx="1616809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4530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F6BD49-A3E1-4F60-AB50-22AA2802A30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6E2AA8-9BFB-4D37-AC07-3F9CF248B78A}"/>
              </a:ext>
            </a:extLst>
          </p:cNvPr>
          <p:cNvSpPr/>
          <p:nvPr/>
        </p:nvSpPr>
        <p:spPr>
          <a:xfrm>
            <a:off x="0" y="0"/>
            <a:ext cx="12192000" cy="1433146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" name="Rectangle: Rounded Corners 11">
            <a:extLst>
              <a:ext uri="{FF2B5EF4-FFF2-40B4-BE49-F238E27FC236}">
                <a16:creationId xmlns:a16="http://schemas.microsoft.com/office/drawing/2014/main" id="{CF280678-E9FA-4D76-91ED-4C32F7B0B550}"/>
              </a:ext>
            </a:extLst>
          </p:cNvPr>
          <p:cNvSpPr/>
          <p:nvPr/>
        </p:nvSpPr>
        <p:spPr>
          <a:xfrm>
            <a:off x="175492" y="2466109"/>
            <a:ext cx="5460731" cy="4211784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3924EEEC-9A29-46CE-83F0-58E8379C0FB4}"/>
              </a:ext>
            </a:extLst>
          </p:cNvPr>
          <p:cNvSpPr/>
          <p:nvPr/>
        </p:nvSpPr>
        <p:spPr>
          <a:xfrm>
            <a:off x="175492" y="180107"/>
            <a:ext cx="1043708" cy="720440"/>
          </a:xfrm>
          <a:prstGeom prst="roundRect">
            <a:avLst>
              <a:gd name="adj" fmla="val 10204"/>
            </a:avLst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6" name="Rectangle: Rounded Corners 13">
            <a:extLst>
              <a:ext uri="{FF2B5EF4-FFF2-40B4-BE49-F238E27FC236}">
                <a16:creationId xmlns:a16="http://schemas.microsoft.com/office/drawing/2014/main" id="{CF62F05F-87C8-493E-9FE7-215CE6089306}"/>
              </a:ext>
            </a:extLst>
          </p:cNvPr>
          <p:cNvSpPr/>
          <p:nvPr/>
        </p:nvSpPr>
        <p:spPr>
          <a:xfrm>
            <a:off x="5811714" y="1080654"/>
            <a:ext cx="6204793" cy="2348346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BEDEFCA8-CD93-4D5F-B7BA-578E34738BEC}"/>
              </a:ext>
            </a:extLst>
          </p:cNvPr>
          <p:cNvSpPr txBox="1"/>
          <p:nvPr/>
        </p:nvSpPr>
        <p:spPr>
          <a:xfrm>
            <a:off x="8164945" y="180107"/>
            <a:ext cx="385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rgbClr val="C9C9C9"/>
                </a:solidFill>
                <a:latin typeface="Sen"/>
              </a:rPr>
              <a:t>Page Title</a:t>
            </a:r>
          </a:p>
        </p:txBody>
      </p:sp>
      <p:sp>
        <p:nvSpPr>
          <p:cNvPr id="8" name="Rectangle: Rounded Corners 12">
            <a:extLst>
              <a:ext uri="{FF2B5EF4-FFF2-40B4-BE49-F238E27FC236}">
                <a16:creationId xmlns:a16="http://schemas.microsoft.com/office/drawing/2014/main" id="{7A782736-699E-449C-8630-11CC7DE24FA2}"/>
              </a:ext>
            </a:extLst>
          </p:cNvPr>
          <p:cNvSpPr/>
          <p:nvPr/>
        </p:nvSpPr>
        <p:spPr>
          <a:xfrm>
            <a:off x="175491" y="1080654"/>
            <a:ext cx="1658946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9" name="Rectangle: Rounded Corners 14">
            <a:extLst>
              <a:ext uri="{FF2B5EF4-FFF2-40B4-BE49-F238E27FC236}">
                <a16:creationId xmlns:a16="http://schemas.microsoft.com/office/drawing/2014/main" id="{D338710F-3975-4877-9ECE-F73778271A72}"/>
              </a:ext>
            </a:extLst>
          </p:cNvPr>
          <p:cNvSpPr/>
          <p:nvPr/>
        </p:nvSpPr>
        <p:spPr>
          <a:xfrm>
            <a:off x="2076382" y="1080654"/>
            <a:ext cx="1658946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0" name="Rectangle: Rounded Corners 15">
            <a:extLst>
              <a:ext uri="{FF2B5EF4-FFF2-40B4-BE49-F238E27FC236}">
                <a16:creationId xmlns:a16="http://schemas.microsoft.com/office/drawing/2014/main" id="{A23D0876-3DD3-4B6E-9196-2B1CBB328FA1}"/>
              </a:ext>
            </a:extLst>
          </p:cNvPr>
          <p:cNvSpPr/>
          <p:nvPr/>
        </p:nvSpPr>
        <p:spPr>
          <a:xfrm>
            <a:off x="3977274" y="1080654"/>
            <a:ext cx="1616809" cy="1205348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1" name="Rectangle: Rounded Corners 16">
            <a:extLst>
              <a:ext uri="{FF2B5EF4-FFF2-40B4-BE49-F238E27FC236}">
                <a16:creationId xmlns:a16="http://schemas.microsoft.com/office/drawing/2014/main" id="{163A560D-3AE3-46BD-947B-30D5F1F605FC}"/>
              </a:ext>
            </a:extLst>
          </p:cNvPr>
          <p:cNvSpPr/>
          <p:nvPr/>
        </p:nvSpPr>
        <p:spPr>
          <a:xfrm>
            <a:off x="5811714" y="3611418"/>
            <a:ext cx="6204793" cy="3066475"/>
          </a:xfrm>
          <a:prstGeom prst="roundRect">
            <a:avLst>
              <a:gd name="adj" fmla="val 0"/>
            </a:avLst>
          </a:prstGeom>
          <a:solidFill>
            <a:srgbClr val="F3F3F7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6177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6D679E74-5A34-4FA5-8C5D-A324064781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templates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2C888C-A119-495F-A3F2-C3C25DDE57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Microsoft </a:t>
            </a:r>
            <a:r>
              <a:rPr lang="fr-FR" dirty="0" err="1"/>
              <a:t>community</a:t>
            </a:r>
            <a:r>
              <a:rPr lang="fr-FR" dirty="0"/>
              <a:t> (to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reviewed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8703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A43DD5FA-290A-458E-A745-62213955D857}"/>
              </a:ext>
            </a:extLst>
          </p:cNvPr>
          <p:cNvSpPr/>
          <p:nvPr/>
        </p:nvSpPr>
        <p:spPr>
          <a:xfrm>
            <a:off x="-19245" y="0"/>
            <a:ext cx="2748297" cy="6857384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21" name="Rectangle 17">
            <a:extLst>
              <a:ext uri="{FF2B5EF4-FFF2-40B4-BE49-F238E27FC236}">
                <a16:creationId xmlns:a16="http://schemas.microsoft.com/office/drawing/2014/main" id="{196C4558-4498-466F-AA36-C57DE0428357}"/>
              </a:ext>
            </a:extLst>
          </p:cNvPr>
          <p:cNvSpPr/>
          <p:nvPr/>
        </p:nvSpPr>
        <p:spPr>
          <a:xfrm>
            <a:off x="-19245" y="4388390"/>
            <a:ext cx="2748297" cy="218634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F5A8B7D-FA56-46B8-971B-EF6F86E38DF6}"/>
              </a:ext>
            </a:extLst>
          </p:cNvPr>
          <p:cNvSpPr txBox="1"/>
          <p:nvPr/>
        </p:nvSpPr>
        <p:spPr>
          <a:xfrm>
            <a:off x="286906" y="4651651"/>
            <a:ext cx="2097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200" b="1">
                <a:solidFill>
                  <a:srgbClr val="041470"/>
                </a:solidFill>
                <a:latin typeface="Sen"/>
              </a:rPr>
              <a:t>Message clé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3BAE6BE9-5EEF-499B-B4CA-BC33C195B93E}"/>
              </a:ext>
            </a:extLst>
          </p:cNvPr>
          <p:cNvSpPr/>
          <p:nvPr/>
        </p:nvSpPr>
        <p:spPr>
          <a:xfrm>
            <a:off x="3245058" y="2163150"/>
            <a:ext cx="8669135" cy="1552162"/>
          </a:xfrm>
          <a:prstGeom prst="roundRect">
            <a:avLst>
              <a:gd name="adj" fmla="val 6848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68767AC5-F26F-4025-8EA6-005ED251F7EC}"/>
              </a:ext>
            </a:extLst>
          </p:cNvPr>
          <p:cNvSpPr/>
          <p:nvPr/>
        </p:nvSpPr>
        <p:spPr>
          <a:xfrm>
            <a:off x="3245057" y="3893413"/>
            <a:ext cx="8669135" cy="2706878"/>
          </a:xfrm>
          <a:prstGeom prst="roundRect">
            <a:avLst>
              <a:gd name="adj" fmla="val 5407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10E4EF22-812F-4E42-A0FE-41D063F5C283}"/>
              </a:ext>
            </a:extLst>
          </p:cNvPr>
          <p:cNvSpPr txBox="1"/>
          <p:nvPr/>
        </p:nvSpPr>
        <p:spPr>
          <a:xfrm>
            <a:off x="3236133" y="1793236"/>
            <a:ext cx="13741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n"/>
              </a:rPr>
              <a:t>Segmentation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72094212-3CAB-4F3C-966A-DCA1EC4CC7DF}"/>
              </a:ext>
            </a:extLst>
          </p:cNvPr>
          <p:cNvSpPr txBox="1"/>
          <p:nvPr/>
        </p:nvSpPr>
        <p:spPr>
          <a:xfrm>
            <a:off x="4479695" y="1804471"/>
            <a:ext cx="1188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n"/>
              </a:rPr>
              <a:t>Parcours</a:t>
            </a:r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A5624911-6E5F-4EAA-8F69-8D6910B1E0E9}"/>
              </a:ext>
            </a:extLst>
          </p:cNvPr>
          <p:cNvCxnSpPr/>
          <p:nvPr/>
        </p:nvCxnSpPr>
        <p:spPr>
          <a:xfrm flipV="1">
            <a:off x="4439117" y="2065662"/>
            <a:ext cx="7439877" cy="0"/>
          </a:xfrm>
          <a:prstGeom prst="line">
            <a:avLst/>
          </a:prstGeom>
          <a:noFill/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DAB7943A-A008-46C0-B392-32C5E23BC551}"/>
              </a:ext>
            </a:extLst>
          </p:cNvPr>
          <p:cNvCxnSpPr/>
          <p:nvPr/>
        </p:nvCxnSpPr>
        <p:spPr>
          <a:xfrm flipV="1">
            <a:off x="3291520" y="2066574"/>
            <a:ext cx="1152000" cy="0"/>
          </a:xfrm>
          <a:prstGeom prst="line">
            <a:avLst/>
          </a:prstGeom>
          <a:noFill/>
          <a:ln w="28575" cap="flat" cmpd="sng" algn="ctr">
            <a:solidFill>
              <a:srgbClr val="7536FF"/>
            </a:solidFill>
            <a:prstDash val="solid"/>
            <a:miter lim="800000"/>
          </a:ln>
          <a:effectLst/>
        </p:spPr>
      </p:cxn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ED231A0A-FAEF-4988-84DC-641090ACD0A5}"/>
              </a:ext>
            </a:extLst>
          </p:cNvPr>
          <p:cNvGrpSpPr/>
          <p:nvPr/>
        </p:nvGrpSpPr>
        <p:grpSpPr>
          <a:xfrm>
            <a:off x="3207577" y="838351"/>
            <a:ext cx="8678059" cy="727703"/>
            <a:chOff x="3213903" y="736542"/>
            <a:chExt cx="8678059" cy="727703"/>
          </a:xfrm>
        </p:grpSpPr>
        <p:sp>
          <p:nvSpPr>
            <p:cNvPr id="54" name="Rectangle 17">
              <a:extLst>
                <a:ext uri="{FF2B5EF4-FFF2-40B4-BE49-F238E27FC236}">
                  <a16:creationId xmlns:a16="http://schemas.microsoft.com/office/drawing/2014/main" id="{34A5082D-8418-4165-938C-8584AD94178A}"/>
                </a:ext>
              </a:extLst>
            </p:cNvPr>
            <p:cNvSpPr/>
            <p:nvPr/>
          </p:nvSpPr>
          <p:spPr>
            <a:xfrm>
              <a:off x="3213903" y="736542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153 </a:t>
              </a:r>
              <a:r>
                <a:rPr kumimoji="0" lang="fr-FR" sz="1600" b="1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mill</a:t>
              </a: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.</a:t>
              </a: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Vues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5" name="Rectangle 17">
              <a:extLst>
                <a:ext uri="{FF2B5EF4-FFF2-40B4-BE49-F238E27FC236}">
                  <a16:creationId xmlns:a16="http://schemas.microsoft.com/office/drawing/2014/main" id="{154E0C25-50E1-42B6-B62A-91AAB3E88CF4}"/>
                </a:ext>
              </a:extLst>
            </p:cNvPr>
            <p:cNvSpPr/>
            <p:nvPr/>
          </p:nvSpPr>
          <p:spPr>
            <a:xfrm>
              <a:off x="6762717" y="736542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4</a:t>
              </a: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Profils Type</a:t>
              </a:r>
            </a:p>
          </p:txBody>
        </p:sp>
        <p:sp>
          <p:nvSpPr>
            <p:cNvPr id="56" name="Rectangle 17">
              <a:extLst>
                <a:ext uri="{FF2B5EF4-FFF2-40B4-BE49-F238E27FC236}">
                  <a16:creationId xmlns:a16="http://schemas.microsoft.com/office/drawing/2014/main" id="{72B222E1-CF01-4A56-9462-0170FB4BD092}"/>
                </a:ext>
              </a:extLst>
            </p:cNvPr>
            <p:cNvSpPr/>
            <p:nvPr/>
          </p:nvSpPr>
          <p:spPr>
            <a:xfrm>
              <a:off x="8537124" y="736542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6</a:t>
              </a:r>
              <a:endParaRPr kumimoji="0" lang="fr-FR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Catégories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7" name="Rectangle 17">
              <a:extLst>
                <a:ext uri="{FF2B5EF4-FFF2-40B4-BE49-F238E27FC236}">
                  <a16:creationId xmlns:a16="http://schemas.microsoft.com/office/drawing/2014/main" id="{64926911-D429-41CD-98D6-FDDE82CFE495}"/>
                </a:ext>
              </a:extLst>
            </p:cNvPr>
            <p:cNvSpPr/>
            <p:nvPr/>
          </p:nvSpPr>
          <p:spPr>
            <a:xfrm>
              <a:off x="4988310" y="736542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48 </a:t>
              </a:r>
              <a:r>
                <a:rPr kumimoji="0" lang="fr-FR" sz="1600" b="1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mill</a:t>
              </a: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.</a:t>
              </a: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Sessions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8" name="Rectangle 17">
              <a:extLst>
                <a:ext uri="{FF2B5EF4-FFF2-40B4-BE49-F238E27FC236}">
                  <a16:creationId xmlns:a16="http://schemas.microsoft.com/office/drawing/2014/main" id="{E043AFC4-D6A1-440A-99A5-EC0EBEE71360}"/>
                </a:ext>
              </a:extLst>
            </p:cNvPr>
            <p:cNvSpPr/>
            <p:nvPr/>
          </p:nvSpPr>
          <p:spPr>
            <a:xfrm>
              <a:off x="10311532" y="736542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14</a:t>
              </a:r>
              <a:endParaRPr kumimoji="0" lang="fr-FR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Sous-catégories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D266FB3F-26AF-4FC3-AB59-4651355516EC}"/>
                </a:ext>
              </a:extLst>
            </p:cNvPr>
            <p:cNvSpPr/>
            <p:nvPr/>
          </p:nvSpPr>
          <p:spPr>
            <a:xfrm>
              <a:off x="5051847" y="90620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A50D2F20-C948-49C4-B740-E8FC2D8CD025}"/>
                </a:ext>
              </a:extLst>
            </p:cNvPr>
            <p:cNvSpPr/>
            <p:nvPr/>
          </p:nvSpPr>
          <p:spPr>
            <a:xfrm>
              <a:off x="6834404" y="90620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5AA331F9-519C-4002-8E6C-7B29C7A7E18B}"/>
                </a:ext>
              </a:extLst>
            </p:cNvPr>
            <p:cNvSpPr/>
            <p:nvPr/>
          </p:nvSpPr>
          <p:spPr>
            <a:xfrm>
              <a:off x="8616961" y="90620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545ADD32-8559-4DB7-B92B-895A8963E343}"/>
                </a:ext>
              </a:extLst>
            </p:cNvPr>
            <p:cNvSpPr/>
            <p:nvPr/>
          </p:nvSpPr>
          <p:spPr>
            <a:xfrm>
              <a:off x="3269290" y="90620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9DFA558-0D6C-4F49-BD2C-601BCA1DC45E}"/>
                </a:ext>
              </a:extLst>
            </p:cNvPr>
            <p:cNvSpPr/>
            <p:nvPr/>
          </p:nvSpPr>
          <p:spPr>
            <a:xfrm>
              <a:off x="10399519" y="916219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64" name="Graphique 63" descr="Œil">
              <a:extLst>
                <a:ext uri="{FF2B5EF4-FFF2-40B4-BE49-F238E27FC236}">
                  <a16:creationId xmlns:a16="http://schemas.microsoft.com/office/drawing/2014/main" id="{F5A01140-9132-4033-A850-7EA5FBCC1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297846" y="948380"/>
              <a:ext cx="323588" cy="323588"/>
            </a:xfrm>
            <a:prstGeom prst="rect">
              <a:avLst/>
            </a:prstGeom>
          </p:spPr>
        </p:pic>
        <p:pic>
          <p:nvPicPr>
            <p:cNvPr id="65" name="Graphique 64" descr="Utilisateurs">
              <a:extLst>
                <a:ext uri="{FF2B5EF4-FFF2-40B4-BE49-F238E27FC236}">
                  <a16:creationId xmlns:a16="http://schemas.microsoft.com/office/drawing/2014/main" id="{7CDCBE91-5D00-46F1-B01C-1ADA88FD6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72411" y="948380"/>
              <a:ext cx="323588" cy="323588"/>
            </a:xfrm>
            <a:prstGeom prst="rect">
              <a:avLst/>
            </a:prstGeom>
          </p:spPr>
        </p:pic>
        <p:pic>
          <p:nvPicPr>
            <p:cNvPr id="66" name="Graphique 65" descr="Curseur">
              <a:extLst>
                <a:ext uri="{FF2B5EF4-FFF2-40B4-BE49-F238E27FC236}">
                  <a16:creationId xmlns:a16="http://schemas.microsoft.com/office/drawing/2014/main" id="{26EA44FD-9966-469F-9A9D-7C0BBC37C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089854" y="948380"/>
              <a:ext cx="323588" cy="323588"/>
            </a:xfrm>
            <a:prstGeom prst="rect">
              <a:avLst/>
            </a:prstGeom>
          </p:spPr>
        </p:pic>
        <p:pic>
          <p:nvPicPr>
            <p:cNvPr id="67" name="Graphique 66" descr="Hiérarchie">
              <a:extLst>
                <a:ext uri="{FF2B5EF4-FFF2-40B4-BE49-F238E27FC236}">
                  <a16:creationId xmlns:a16="http://schemas.microsoft.com/office/drawing/2014/main" id="{F5ED1559-9786-4457-B038-9B829519E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437526" y="948380"/>
              <a:ext cx="323588" cy="323588"/>
            </a:xfrm>
            <a:prstGeom prst="rect">
              <a:avLst/>
            </a:prstGeom>
          </p:spPr>
        </p:pic>
        <p:pic>
          <p:nvPicPr>
            <p:cNvPr id="68" name="Graphique 67" descr="Carrefour">
              <a:extLst>
                <a:ext uri="{FF2B5EF4-FFF2-40B4-BE49-F238E27FC236}">
                  <a16:creationId xmlns:a16="http://schemas.microsoft.com/office/drawing/2014/main" id="{C04A558D-B19F-4ADE-A766-1C29758D3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654968" y="948380"/>
              <a:ext cx="323588" cy="323588"/>
            </a:xfrm>
            <a:prstGeom prst="rect">
              <a:avLst/>
            </a:prstGeom>
          </p:spPr>
        </p:pic>
      </p:grpSp>
      <p:sp>
        <p:nvSpPr>
          <p:cNvPr id="71" name="ZoneTexte 70">
            <a:extLst>
              <a:ext uri="{FF2B5EF4-FFF2-40B4-BE49-F238E27FC236}">
                <a16:creationId xmlns:a16="http://schemas.microsoft.com/office/drawing/2014/main" id="{F2065A8F-7CC5-46B5-80CB-3A137C60B199}"/>
              </a:ext>
            </a:extLst>
          </p:cNvPr>
          <p:cNvSpPr txBox="1"/>
          <p:nvPr/>
        </p:nvSpPr>
        <p:spPr>
          <a:xfrm>
            <a:off x="3207577" y="261379"/>
            <a:ext cx="86714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600" b="1">
                <a:solidFill>
                  <a:srgbClr val="000000"/>
                </a:solidFill>
                <a:latin typeface="Sen"/>
              </a:rPr>
              <a:t>Segmentation des parcours de visite</a:t>
            </a:r>
          </a:p>
        </p:txBody>
      </p: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190E5D4F-090B-47D9-973E-0AA8BCB85F0B}"/>
              </a:ext>
            </a:extLst>
          </p:cNvPr>
          <p:cNvGrpSpPr/>
          <p:nvPr/>
        </p:nvGrpSpPr>
        <p:grpSpPr>
          <a:xfrm>
            <a:off x="-19246" y="606516"/>
            <a:ext cx="2758972" cy="3268606"/>
            <a:chOff x="-197605" y="567732"/>
            <a:chExt cx="2758972" cy="3268606"/>
          </a:xfrm>
        </p:grpSpPr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84162717-A7F4-4B8A-B917-280F9DFD2946}"/>
                </a:ext>
              </a:extLst>
            </p:cNvPr>
            <p:cNvGrpSpPr/>
            <p:nvPr/>
          </p:nvGrpSpPr>
          <p:grpSpPr>
            <a:xfrm>
              <a:off x="129657" y="567732"/>
              <a:ext cx="2430858" cy="3268606"/>
              <a:chOff x="129657" y="567732"/>
              <a:chExt cx="2430858" cy="3268606"/>
            </a:xfrm>
          </p:grpSpPr>
          <p:sp>
            <p:nvSpPr>
              <p:cNvPr id="79" name="ZoneTexte 78">
                <a:extLst>
                  <a:ext uri="{FF2B5EF4-FFF2-40B4-BE49-F238E27FC236}">
                    <a16:creationId xmlns:a16="http://schemas.microsoft.com/office/drawing/2014/main" id="{C040D6B2-59BB-4C72-85B3-9452013D9D72}"/>
                  </a:ext>
                </a:extLst>
              </p:cNvPr>
              <p:cNvSpPr txBox="1"/>
              <p:nvPr/>
            </p:nvSpPr>
            <p:spPr>
              <a:xfrm>
                <a:off x="463464" y="579669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n"/>
                  </a:rPr>
                  <a:t>Accueil</a:t>
                </a:r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0413EDE8-EB0B-4269-99CE-3890649AC756}"/>
                  </a:ext>
                </a:extLst>
              </p:cNvPr>
              <p:cNvSpPr/>
              <p:nvPr/>
            </p:nvSpPr>
            <p:spPr>
              <a:xfrm>
                <a:off x="129657" y="567732"/>
                <a:ext cx="288000" cy="288000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fr-FR" b="1" kern="0">
                  <a:solidFill>
                    <a:srgbClr val="FFFFFF"/>
                  </a:solidFill>
                  <a:latin typeface="Sen"/>
                </a:endParaRPr>
              </a:p>
            </p:txBody>
          </p:sp>
          <p:sp>
            <p:nvSpPr>
              <p:cNvPr id="81" name="ZoneTexte 80">
                <a:extLst>
                  <a:ext uri="{FF2B5EF4-FFF2-40B4-BE49-F238E27FC236}">
                    <a16:creationId xmlns:a16="http://schemas.microsoft.com/office/drawing/2014/main" id="{DD5CF813-7CD0-451D-A32B-C7AFDCD52D81}"/>
                  </a:ext>
                </a:extLst>
              </p:cNvPr>
              <p:cNvSpPr txBox="1"/>
              <p:nvPr/>
            </p:nvSpPr>
            <p:spPr>
              <a:xfrm>
                <a:off x="463464" y="2947891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n"/>
                  </a:rPr>
                  <a:t>Temps passés</a:t>
                </a:r>
              </a:p>
            </p:txBody>
          </p:sp>
          <p:sp>
            <p:nvSpPr>
              <p:cNvPr id="82" name="Ellipse 81">
                <a:extLst>
                  <a:ext uri="{FF2B5EF4-FFF2-40B4-BE49-F238E27FC236}">
                    <a16:creationId xmlns:a16="http://schemas.microsoft.com/office/drawing/2014/main" id="{CF19E879-E6AD-481C-B3CB-EE8BCA0B00B0}"/>
                  </a:ext>
                </a:extLst>
              </p:cNvPr>
              <p:cNvSpPr/>
              <p:nvPr/>
            </p:nvSpPr>
            <p:spPr>
              <a:xfrm>
                <a:off x="129657" y="2943653"/>
                <a:ext cx="288000" cy="288000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fr-FR" b="1" kern="0">
                  <a:solidFill>
                    <a:srgbClr val="FFFFFF"/>
                  </a:solidFill>
                  <a:latin typeface="Sen"/>
                </a:endParaRPr>
              </a:p>
            </p:txBody>
          </p:sp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40E77984-B289-4B53-B13D-907AE0731CFA}"/>
                  </a:ext>
                </a:extLst>
              </p:cNvPr>
              <p:cNvSpPr txBox="1"/>
              <p:nvPr/>
            </p:nvSpPr>
            <p:spPr>
              <a:xfrm>
                <a:off x="463464" y="3550653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n"/>
                  </a:rPr>
                  <a:t>Conclusion</a:t>
                </a:r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C61C380C-0604-4986-B092-EE247ABB68E0}"/>
                  </a:ext>
                </a:extLst>
              </p:cNvPr>
              <p:cNvSpPr/>
              <p:nvPr/>
            </p:nvSpPr>
            <p:spPr>
              <a:xfrm>
                <a:off x="129657" y="3548338"/>
                <a:ext cx="288000" cy="288000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fr-FR" b="1" kern="0">
                  <a:solidFill>
                    <a:srgbClr val="FFFFFF"/>
                  </a:solidFill>
                  <a:latin typeface="Sen"/>
                </a:endParaRPr>
              </a:p>
            </p:txBody>
          </p:sp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AB230D27-2EC0-4E09-A731-EEBD7CBAE65A}"/>
                  </a:ext>
                </a:extLst>
              </p:cNvPr>
              <p:cNvSpPr txBox="1"/>
              <p:nvPr/>
            </p:nvSpPr>
            <p:spPr>
              <a:xfrm>
                <a:off x="463464" y="1131721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n"/>
                  </a:rPr>
                  <a:t>Vue Générale</a:t>
                </a:r>
              </a:p>
            </p:txBody>
          </p:sp>
          <p:sp>
            <p:nvSpPr>
              <p:cNvPr id="86" name="Ellipse 85">
                <a:extLst>
                  <a:ext uri="{FF2B5EF4-FFF2-40B4-BE49-F238E27FC236}">
                    <a16:creationId xmlns:a16="http://schemas.microsoft.com/office/drawing/2014/main" id="{56FF5C0A-DC26-46FE-9ABF-FFB3E8D3FCA2}"/>
                  </a:ext>
                </a:extLst>
              </p:cNvPr>
              <p:cNvSpPr/>
              <p:nvPr/>
            </p:nvSpPr>
            <p:spPr>
              <a:xfrm>
                <a:off x="129657" y="1121709"/>
                <a:ext cx="288000" cy="288000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fr-FR" b="1" kern="0">
                  <a:solidFill>
                    <a:srgbClr val="FFFFFF"/>
                  </a:solidFill>
                  <a:latin typeface="Sen"/>
                </a:endParaRPr>
              </a:p>
            </p:txBody>
          </p:sp>
          <p:sp>
            <p:nvSpPr>
              <p:cNvPr id="87" name="ZoneTexte 86">
                <a:extLst>
                  <a:ext uri="{FF2B5EF4-FFF2-40B4-BE49-F238E27FC236}">
                    <a16:creationId xmlns:a16="http://schemas.microsoft.com/office/drawing/2014/main" id="{51E410A0-48BD-417A-A285-A40776BE1466}"/>
                  </a:ext>
                </a:extLst>
              </p:cNvPr>
              <p:cNvSpPr txBox="1"/>
              <p:nvPr/>
            </p:nvSpPr>
            <p:spPr>
              <a:xfrm>
                <a:off x="463464" y="2385072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n"/>
                  </a:rPr>
                  <a:t>Analyse démographique</a:t>
                </a:r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2F02D026-C3FF-475E-AFA1-A1ABFB34158F}"/>
                  </a:ext>
                </a:extLst>
              </p:cNvPr>
              <p:cNvSpPr/>
              <p:nvPr/>
            </p:nvSpPr>
            <p:spPr>
              <a:xfrm>
                <a:off x="129657" y="2378909"/>
                <a:ext cx="288000" cy="288000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fr-FR" b="1" kern="0">
                  <a:solidFill>
                    <a:srgbClr val="FFFFFF"/>
                  </a:solidFill>
                  <a:latin typeface="Sen"/>
                </a:endParaRPr>
              </a:p>
            </p:txBody>
          </p:sp>
          <p:pic>
            <p:nvPicPr>
              <p:cNvPr id="89" name="Graphique 88" descr="Logement">
                <a:extLst>
                  <a:ext uri="{FF2B5EF4-FFF2-40B4-BE49-F238E27FC236}">
                    <a16:creationId xmlns:a16="http://schemas.microsoft.com/office/drawing/2014/main" id="{BE26C90D-29C0-4E8B-A473-52EF5898C2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55179" y="579669"/>
                <a:ext cx="236955" cy="236955"/>
              </a:xfrm>
              <a:prstGeom prst="rect">
                <a:avLst/>
              </a:prstGeom>
            </p:spPr>
          </p:pic>
          <p:pic>
            <p:nvPicPr>
              <p:cNvPr id="90" name="Graphique 89" descr="Sablier 60%">
                <a:extLst>
                  <a:ext uri="{FF2B5EF4-FFF2-40B4-BE49-F238E27FC236}">
                    <a16:creationId xmlns:a16="http://schemas.microsoft.com/office/drawing/2014/main" id="{DE882D5D-07A0-4E88-A1ED-1C3F451066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55179" y="2970214"/>
                <a:ext cx="236955" cy="236955"/>
              </a:xfrm>
              <a:prstGeom prst="rect">
                <a:avLst/>
              </a:prstGeom>
            </p:spPr>
          </p:pic>
          <p:pic>
            <p:nvPicPr>
              <p:cNvPr id="91" name="Graphique 90" descr="Carte avec repère">
                <a:extLst>
                  <a:ext uri="{FF2B5EF4-FFF2-40B4-BE49-F238E27FC236}">
                    <a16:creationId xmlns:a16="http://schemas.microsoft.com/office/drawing/2014/main" id="{7159DA91-9CA3-45A9-BEDC-F898945712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55179" y="1134219"/>
                <a:ext cx="236955" cy="236955"/>
              </a:xfrm>
              <a:prstGeom prst="rect">
                <a:avLst/>
              </a:prstGeom>
            </p:spPr>
          </p:pic>
          <p:pic>
            <p:nvPicPr>
              <p:cNvPr id="92" name="Graphique 91" descr="Pièces de puzzle">
                <a:extLst>
                  <a:ext uri="{FF2B5EF4-FFF2-40B4-BE49-F238E27FC236}">
                    <a16:creationId xmlns:a16="http://schemas.microsoft.com/office/drawing/2014/main" id="{03283759-FB28-4468-B59F-2D10DF198A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55179" y="2401580"/>
                <a:ext cx="236955" cy="236955"/>
              </a:xfrm>
              <a:prstGeom prst="rect">
                <a:avLst/>
              </a:prstGeom>
            </p:spPr>
          </p:pic>
          <p:pic>
            <p:nvPicPr>
              <p:cNvPr id="93" name="Graphique 92" descr="Drapeau de course">
                <a:extLst>
                  <a:ext uri="{FF2B5EF4-FFF2-40B4-BE49-F238E27FC236}">
                    <a16:creationId xmlns:a16="http://schemas.microsoft.com/office/drawing/2014/main" id="{AE0D1D88-0E1C-4D8B-88BD-1B71B660EF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1"/>
                  </a:ext>
                </a:extLst>
              </a:blip>
              <a:stretch>
                <a:fillRect/>
              </a:stretch>
            </p:blipFill>
            <p:spPr>
              <a:xfrm>
                <a:off x="155179" y="3574030"/>
                <a:ext cx="236955" cy="236955"/>
              </a:xfrm>
              <a:prstGeom prst="rect">
                <a:avLst/>
              </a:prstGeom>
            </p:spPr>
          </p:pic>
        </p:grpSp>
        <p:grpSp>
          <p:nvGrpSpPr>
            <p:cNvPr id="74" name="Groupe 73">
              <a:extLst>
                <a:ext uri="{FF2B5EF4-FFF2-40B4-BE49-F238E27FC236}">
                  <a16:creationId xmlns:a16="http://schemas.microsoft.com/office/drawing/2014/main" id="{EEDFAB06-3D08-44AC-91DE-239FA7D05940}"/>
                </a:ext>
              </a:extLst>
            </p:cNvPr>
            <p:cNvGrpSpPr/>
            <p:nvPr/>
          </p:nvGrpSpPr>
          <p:grpSpPr>
            <a:xfrm>
              <a:off x="-197605" y="1683773"/>
              <a:ext cx="2758972" cy="376981"/>
              <a:chOff x="-197605" y="1683773"/>
              <a:chExt cx="2758972" cy="376981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3DD1157-42B6-449B-B274-2FE2E1A41309}"/>
                  </a:ext>
                </a:extLst>
              </p:cNvPr>
              <p:cNvSpPr/>
              <p:nvPr/>
            </p:nvSpPr>
            <p:spPr>
              <a:xfrm>
                <a:off x="-197605" y="1683773"/>
                <a:ext cx="2748298" cy="376981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endParaRPr>
              </a:p>
            </p:txBody>
          </p:sp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50E053C7-89B5-48B0-94E0-B0839D08E3DF}"/>
                  </a:ext>
                </a:extLst>
              </p:cNvPr>
              <p:cNvSpPr txBox="1"/>
              <p:nvPr/>
            </p:nvSpPr>
            <p:spPr>
              <a:xfrm>
                <a:off x="464316" y="1739569"/>
                <a:ext cx="20970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200" b="1" i="0" u="none" strike="noStrike" kern="0" cap="none" spc="0" normalizeH="0" baseline="0" noProof="0">
                    <a:ln>
                      <a:noFill/>
                    </a:ln>
                    <a:solidFill>
                      <a:srgbClr val="041470"/>
                    </a:solidFill>
                    <a:effectLst/>
                    <a:uLnTx/>
                    <a:uFillTx/>
                    <a:latin typeface="Sen"/>
                  </a:rPr>
                  <a:t>Segmentation des visites</a:t>
                </a:r>
              </a:p>
            </p:txBody>
          </p:sp>
          <p:sp>
            <p:nvSpPr>
              <p:cNvPr id="77" name="Ellipse 76">
                <a:extLst>
                  <a:ext uri="{FF2B5EF4-FFF2-40B4-BE49-F238E27FC236}">
                    <a16:creationId xmlns:a16="http://schemas.microsoft.com/office/drawing/2014/main" id="{94C28477-B29C-44FE-ACB0-0BF2D5B8EDBE}"/>
                  </a:ext>
                </a:extLst>
              </p:cNvPr>
              <p:cNvSpPr/>
              <p:nvPr/>
            </p:nvSpPr>
            <p:spPr>
              <a:xfrm>
                <a:off x="130509" y="1731481"/>
                <a:ext cx="288000" cy="288000"/>
              </a:xfrm>
              <a:prstGeom prst="ellipse">
                <a:avLst/>
              </a:prstGeom>
              <a:solidFill>
                <a:srgbClr val="27347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endParaRPr>
              </a:p>
            </p:txBody>
          </p:sp>
          <p:pic>
            <p:nvPicPr>
              <p:cNvPr id="78" name="Graphique 77" descr="Lunettes">
                <a:extLst>
                  <a:ext uri="{FF2B5EF4-FFF2-40B4-BE49-F238E27FC236}">
                    <a16:creationId xmlns:a16="http://schemas.microsoft.com/office/drawing/2014/main" id="{B9798AE8-DFE7-4563-87E6-5CD947B69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156031" y="1757405"/>
                <a:ext cx="236955" cy="23695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942377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2">
            <a:extLst>
              <a:ext uri="{FF2B5EF4-FFF2-40B4-BE49-F238E27FC236}">
                <a16:creationId xmlns:a16="http://schemas.microsoft.com/office/drawing/2014/main" id="{1AF9492E-23EE-45E0-BCE5-14632B3D10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020"/>
          </a:xfrm>
          <a:prstGeom prst="rect">
            <a:avLst/>
          </a:prstGeom>
        </p:spPr>
      </p:pic>
      <p:sp>
        <p:nvSpPr>
          <p:cNvPr id="38" name="Rectangle 7">
            <a:extLst>
              <a:ext uri="{FF2B5EF4-FFF2-40B4-BE49-F238E27FC236}">
                <a16:creationId xmlns:a16="http://schemas.microsoft.com/office/drawing/2014/main" id="{80E04C09-416B-4FC3-A7CB-5B36CD8BE922}"/>
              </a:ext>
            </a:extLst>
          </p:cNvPr>
          <p:cNvSpPr/>
          <p:nvPr/>
        </p:nvSpPr>
        <p:spPr>
          <a:xfrm>
            <a:off x="0" y="-978"/>
            <a:ext cx="12191999" cy="685799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D3BA89B-D459-4DF3-A6C1-F952554889F8}"/>
              </a:ext>
            </a:extLst>
          </p:cNvPr>
          <p:cNvSpPr txBox="1"/>
          <p:nvPr/>
        </p:nvSpPr>
        <p:spPr>
          <a:xfrm>
            <a:off x="5486396" y="2497258"/>
            <a:ext cx="1587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/>
              <a:t>Mazars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D3C4800-E70D-4702-8CEC-A84C5E1B40F9}"/>
              </a:ext>
            </a:extLst>
          </p:cNvPr>
          <p:cNvSpPr txBox="1"/>
          <p:nvPr/>
        </p:nvSpPr>
        <p:spPr>
          <a:xfrm>
            <a:off x="5486396" y="4041224"/>
            <a:ext cx="1587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Data </a:t>
            </a:r>
            <a:r>
              <a:rPr lang="fr-FR" err="1"/>
              <a:t>Quality</a:t>
            </a:r>
            <a:endParaRPr lang="fr-FR"/>
          </a:p>
        </p:txBody>
      </p:sp>
      <p:sp>
        <p:nvSpPr>
          <p:cNvPr id="5" name="Organigramme : Terminateur 4">
            <a:extLst>
              <a:ext uri="{FF2B5EF4-FFF2-40B4-BE49-F238E27FC236}">
                <a16:creationId xmlns:a16="http://schemas.microsoft.com/office/drawing/2014/main" id="{0BCBF015-5ABA-4132-8251-97DDCCF85672}"/>
              </a:ext>
            </a:extLst>
          </p:cNvPr>
          <p:cNvSpPr/>
          <p:nvPr/>
        </p:nvSpPr>
        <p:spPr>
          <a:xfrm>
            <a:off x="939800" y="3102402"/>
            <a:ext cx="3200400" cy="93980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Organigramme : Terminateur 5">
            <a:extLst>
              <a:ext uri="{FF2B5EF4-FFF2-40B4-BE49-F238E27FC236}">
                <a16:creationId xmlns:a16="http://schemas.microsoft.com/office/drawing/2014/main" id="{10E1CE17-DFEE-441D-A166-DDF7847F5954}"/>
              </a:ext>
            </a:extLst>
          </p:cNvPr>
          <p:cNvSpPr/>
          <p:nvPr/>
        </p:nvSpPr>
        <p:spPr>
          <a:xfrm>
            <a:off x="2030411" y="4769704"/>
            <a:ext cx="3200400" cy="93980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Organigramme : Terminateur 6">
            <a:extLst>
              <a:ext uri="{FF2B5EF4-FFF2-40B4-BE49-F238E27FC236}">
                <a16:creationId xmlns:a16="http://schemas.microsoft.com/office/drawing/2014/main" id="{E404C943-4222-4B7B-8B01-84E7F3738E2E}"/>
              </a:ext>
            </a:extLst>
          </p:cNvPr>
          <p:cNvSpPr/>
          <p:nvPr/>
        </p:nvSpPr>
        <p:spPr>
          <a:xfrm>
            <a:off x="6959598" y="4780697"/>
            <a:ext cx="3200400" cy="93980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Organigramme : Terminateur 7">
            <a:extLst>
              <a:ext uri="{FF2B5EF4-FFF2-40B4-BE49-F238E27FC236}">
                <a16:creationId xmlns:a16="http://schemas.microsoft.com/office/drawing/2014/main" id="{BB0C4FF6-654D-479C-8137-6D6AC8D50E0A}"/>
              </a:ext>
            </a:extLst>
          </p:cNvPr>
          <p:cNvSpPr/>
          <p:nvPr/>
        </p:nvSpPr>
        <p:spPr>
          <a:xfrm>
            <a:off x="7953372" y="3102402"/>
            <a:ext cx="3200400" cy="93980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Organigramme : Terminateur 8">
            <a:extLst>
              <a:ext uri="{FF2B5EF4-FFF2-40B4-BE49-F238E27FC236}">
                <a16:creationId xmlns:a16="http://schemas.microsoft.com/office/drawing/2014/main" id="{88D5F300-362E-4ED4-A7AF-33A9C8990832}"/>
              </a:ext>
            </a:extLst>
          </p:cNvPr>
          <p:cNvSpPr/>
          <p:nvPr/>
        </p:nvSpPr>
        <p:spPr>
          <a:xfrm>
            <a:off x="7191375" y="1435100"/>
            <a:ext cx="3200400" cy="93980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6A22018-F747-4667-9A55-3C1D364F46A0}"/>
              </a:ext>
            </a:extLst>
          </p:cNvPr>
          <p:cNvSpPr/>
          <p:nvPr/>
        </p:nvSpPr>
        <p:spPr>
          <a:xfrm>
            <a:off x="3134360" y="3101424"/>
            <a:ext cx="1005840" cy="939800"/>
          </a:xfrm>
          <a:prstGeom prst="ellipse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A7A20384-7DD4-4649-A662-AFDF53539F26}"/>
              </a:ext>
            </a:extLst>
          </p:cNvPr>
          <p:cNvSpPr/>
          <p:nvPr/>
        </p:nvSpPr>
        <p:spPr>
          <a:xfrm>
            <a:off x="4224971" y="4780697"/>
            <a:ext cx="1005840" cy="9398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949C5548-9034-4DAC-89C9-2CD323FA1FCE}"/>
              </a:ext>
            </a:extLst>
          </p:cNvPr>
          <p:cNvSpPr/>
          <p:nvPr/>
        </p:nvSpPr>
        <p:spPr>
          <a:xfrm>
            <a:off x="6959598" y="4780697"/>
            <a:ext cx="1005840" cy="939800"/>
          </a:xfrm>
          <a:prstGeom prst="ellipse">
            <a:avLst/>
          </a:prstGeom>
          <a:solidFill>
            <a:srgbClr val="0414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81D8AD3-200B-4CB2-8900-F3479FE208A7}"/>
              </a:ext>
            </a:extLst>
          </p:cNvPr>
          <p:cNvSpPr/>
          <p:nvPr/>
        </p:nvSpPr>
        <p:spPr>
          <a:xfrm>
            <a:off x="7965438" y="3101424"/>
            <a:ext cx="1005840" cy="939800"/>
          </a:xfrm>
          <a:prstGeom prst="ellipse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279AA902-EAF6-4CE8-862F-677D4C54D571}"/>
              </a:ext>
            </a:extLst>
          </p:cNvPr>
          <p:cNvSpPr/>
          <p:nvPr/>
        </p:nvSpPr>
        <p:spPr>
          <a:xfrm>
            <a:off x="7191375" y="1435100"/>
            <a:ext cx="1005840" cy="939800"/>
          </a:xfrm>
          <a:prstGeom prst="ellipse">
            <a:avLst/>
          </a:prstGeom>
          <a:solidFill>
            <a:srgbClr val="86B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8956AA8A-31A3-4AD5-8269-3B61413645AB}"/>
              </a:ext>
            </a:extLst>
          </p:cNvPr>
          <p:cNvCxnSpPr/>
          <p:nvPr/>
        </p:nvCxnSpPr>
        <p:spPr>
          <a:xfrm>
            <a:off x="1293811" y="3502660"/>
            <a:ext cx="1473200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A847A3AA-2B20-4442-B357-6EF7DAA6C417}"/>
              </a:ext>
            </a:extLst>
          </p:cNvPr>
          <p:cNvCxnSpPr/>
          <p:nvPr/>
        </p:nvCxnSpPr>
        <p:spPr>
          <a:xfrm>
            <a:off x="2309176" y="5198964"/>
            <a:ext cx="1473200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1E581A86-7163-464A-9596-74EF91C25641}"/>
              </a:ext>
            </a:extLst>
          </p:cNvPr>
          <p:cNvCxnSpPr/>
          <p:nvPr/>
        </p:nvCxnSpPr>
        <p:spPr>
          <a:xfrm>
            <a:off x="8468358" y="1800860"/>
            <a:ext cx="1473200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8E7A04D6-8137-4FDE-BCEB-612BA77ED7CF}"/>
              </a:ext>
            </a:extLst>
          </p:cNvPr>
          <p:cNvCxnSpPr/>
          <p:nvPr/>
        </p:nvCxnSpPr>
        <p:spPr>
          <a:xfrm>
            <a:off x="9313541" y="3502660"/>
            <a:ext cx="1473200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4DB00EF1-EE6F-4C2C-937B-CE4F2BA109A6}"/>
              </a:ext>
            </a:extLst>
          </p:cNvPr>
          <p:cNvCxnSpPr/>
          <p:nvPr/>
        </p:nvCxnSpPr>
        <p:spPr>
          <a:xfrm>
            <a:off x="8253722" y="5178228"/>
            <a:ext cx="1473200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DF247EEC-F755-4F1E-9F9B-514EFE0D3B1D}"/>
              </a:ext>
            </a:extLst>
          </p:cNvPr>
          <p:cNvSpPr txBox="1"/>
          <p:nvPr/>
        </p:nvSpPr>
        <p:spPr>
          <a:xfrm>
            <a:off x="1303336" y="3133328"/>
            <a:ext cx="17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err="1"/>
              <a:t>xxxx</a:t>
            </a:r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17B85AC2-4A2E-4CE3-9131-739D0C819043}"/>
              </a:ext>
            </a:extLst>
          </p:cNvPr>
          <p:cNvSpPr txBox="1"/>
          <p:nvPr/>
        </p:nvSpPr>
        <p:spPr>
          <a:xfrm>
            <a:off x="2301880" y="4828654"/>
            <a:ext cx="17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err="1"/>
              <a:t>xxxx</a:t>
            </a:r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E4F8A37-3D20-453C-8C93-DD12FEC65C0E}"/>
              </a:ext>
            </a:extLst>
          </p:cNvPr>
          <p:cNvSpPr txBox="1"/>
          <p:nvPr/>
        </p:nvSpPr>
        <p:spPr>
          <a:xfrm>
            <a:off x="8559798" y="1438661"/>
            <a:ext cx="17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err="1"/>
              <a:t>xxxx</a:t>
            </a:r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0FD5E25-7FAF-462F-BC4C-D38A720289A2}"/>
              </a:ext>
            </a:extLst>
          </p:cNvPr>
          <p:cNvSpPr txBox="1"/>
          <p:nvPr/>
        </p:nvSpPr>
        <p:spPr>
          <a:xfrm>
            <a:off x="9313541" y="3139127"/>
            <a:ext cx="17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err="1"/>
              <a:t>xxxx</a:t>
            </a:r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7D4CC96-A9C0-433E-99E1-3668DD5D2898}"/>
              </a:ext>
            </a:extLst>
          </p:cNvPr>
          <p:cNvSpPr txBox="1"/>
          <p:nvPr/>
        </p:nvSpPr>
        <p:spPr>
          <a:xfrm>
            <a:off x="8270558" y="4817543"/>
            <a:ext cx="17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err="1"/>
              <a:t>xxxx</a:t>
            </a:r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042BCCC9-0E10-46F0-A751-D4805626E18F}"/>
              </a:ext>
            </a:extLst>
          </p:cNvPr>
          <p:cNvGrpSpPr/>
          <p:nvPr/>
        </p:nvGrpSpPr>
        <p:grpSpPr>
          <a:xfrm>
            <a:off x="2019300" y="1434122"/>
            <a:ext cx="3200400" cy="940778"/>
            <a:chOff x="2019300" y="1434122"/>
            <a:chExt cx="3200400" cy="940778"/>
          </a:xfrm>
        </p:grpSpPr>
        <p:sp>
          <p:nvSpPr>
            <p:cNvPr id="26" name="Organigramme : Terminateur 25">
              <a:extLst>
                <a:ext uri="{FF2B5EF4-FFF2-40B4-BE49-F238E27FC236}">
                  <a16:creationId xmlns:a16="http://schemas.microsoft.com/office/drawing/2014/main" id="{DABCAE58-B533-485E-BE3D-9ED3CFC96A20}"/>
                </a:ext>
              </a:extLst>
            </p:cNvPr>
            <p:cNvSpPr/>
            <p:nvPr/>
          </p:nvSpPr>
          <p:spPr>
            <a:xfrm>
              <a:off x="2019300" y="1435100"/>
              <a:ext cx="3200400" cy="939800"/>
            </a:xfrm>
            <a:prstGeom prst="flowChartTerminator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C85DC3E2-AF4C-4FC7-8807-5B00714233DF}"/>
                </a:ext>
              </a:extLst>
            </p:cNvPr>
            <p:cNvSpPr/>
            <p:nvPr/>
          </p:nvSpPr>
          <p:spPr>
            <a:xfrm>
              <a:off x="4213860" y="1434122"/>
              <a:ext cx="1005840" cy="939800"/>
            </a:xfrm>
            <a:prstGeom prst="ellipse">
              <a:avLst/>
            </a:prstGeom>
            <a:solidFill>
              <a:srgbClr val="86B5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E7D03954-0F5C-44D6-B267-176EF09FBA26}"/>
                </a:ext>
              </a:extLst>
            </p:cNvPr>
            <p:cNvCxnSpPr/>
            <p:nvPr/>
          </p:nvCxnSpPr>
          <p:spPr>
            <a:xfrm>
              <a:off x="2397760" y="1833880"/>
              <a:ext cx="1473200" cy="0"/>
            </a:xfrm>
            <a:prstGeom prst="line">
              <a:avLst/>
            </a:prstGeom>
            <a:ln w="127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EF62AF1F-1F3D-4CE9-A375-DD02C29693BB}"/>
                </a:ext>
              </a:extLst>
            </p:cNvPr>
            <p:cNvSpPr txBox="1"/>
            <p:nvPr/>
          </p:nvSpPr>
          <p:spPr>
            <a:xfrm>
              <a:off x="2397760" y="1464548"/>
              <a:ext cx="17424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800" b="1" err="1"/>
                <a:t>Overview</a:t>
              </a:r>
              <a:endParaRPr lang="fr-FR"/>
            </a:p>
          </p:txBody>
        </p:sp>
        <p:pic>
          <p:nvPicPr>
            <p:cNvPr id="30" name="Image 29" descr="Une image contenant dessin&#10;&#10;Description générée automatiquement">
              <a:extLst>
                <a:ext uri="{FF2B5EF4-FFF2-40B4-BE49-F238E27FC236}">
                  <a16:creationId xmlns:a16="http://schemas.microsoft.com/office/drawing/2014/main" id="{1F20935B-6181-4916-BE77-77F7FF190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4000" y="1605661"/>
              <a:ext cx="567066" cy="567066"/>
            </a:xfrm>
            <a:prstGeom prst="rect">
              <a:avLst/>
            </a:prstGeom>
          </p:spPr>
        </p:pic>
      </p:grpSp>
      <p:pic>
        <p:nvPicPr>
          <p:cNvPr id="31" name="Image 30" descr="Une image contenant dessin&#10;&#10;Description générée automatiquement">
            <a:extLst>
              <a:ext uri="{FF2B5EF4-FFF2-40B4-BE49-F238E27FC236}">
                <a16:creationId xmlns:a16="http://schemas.microsoft.com/office/drawing/2014/main" id="{2117D5C2-BBFC-43DD-962B-E4D7DB0BB1E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064" y="3291115"/>
            <a:ext cx="491193" cy="491193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AD14462D-16DB-4168-97EC-97A7F827DC5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845" y="4947224"/>
            <a:ext cx="610159" cy="610159"/>
          </a:xfrm>
          <a:prstGeom prst="rect">
            <a:avLst/>
          </a:prstGeom>
        </p:spPr>
      </p:pic>
      <p:pic>
        <p:nvPicPr>
          <p:cNvPr id="33" name="Image 32" descr="Une image contenant dessin, assiette&#10;&#10;Description générée automatiquement">
            <a:extLst>
              <a:ext uri="{FF2B5EF4-FFF2-40B4-BE49-F238E27FC236}">
                <a16:creationId xmlns:a16="http://schemas.microsoft.com/office/drawing/2014/main" id="{06D78D7D-67FD-414C-BE82-44581C8667CE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298" y="1649214"/>
            <a:ext cx="485993" cy="485993"/>
          </a:xfrm>
          <a:prstGeom prst="rect">
            <a:avLst/>
          </a:prstGeom>
        </p:spPr>
      </p:pic>
      <p:pic>
        <p:nvPicPr>
          <p:cNvPr id="34" name="Image 33" descr="Une image contenant dessin&#10;&#10;Description générée automatiquement">
            <a:extLst>
              <a:ext uri="{FF2B5EF4-FFF2-40B4-BE49-F238E27FC236}">
                <a16:creationId xmlns:a16="http://schemas.microsoft.com/office/drawing/2014/main" id="{F998B2AC-CA60-4453-935B-B42D3B7DD93F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761" y="3286299"/>
            <a:ext cx="566275" cy="566275"/>
          </a:xfrm>
          <a:prstGeom prst="rect">
            <a:avLst/>
          </a:prstGeom>
        </p:spPr>
      </p:pic>
      <p:pic>
        <p:nvPicPr>
          <p:cNvPr id="35" name="Image 34" descr="Une image contenant dessin&#10;&#10;Description générée automatiquement">
            <a:extLst>
              <a:ext uri="{FF2B5EF4-FFF2-40B4-BE49-F238E27FC236}">
                <a16:creationId xmlns:a16="http://schemas.microsoft.com/office/drawing/2014/main" id="{DAC331A1-48B2-4F4B-AE23-4D5A609BFC30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38" y="4903706"/>
            <a:ext cx="610160" cy="610160"/>
          </a:xfrm>
          <a:prstGeom prst="rect">
            <a:avLst/>
          </a:prstGeom>
        </p:spPr>
      </p:pic>
      <p:pic>
        <p:nvPicPr>
          <p:cNvPr id="36" name="Picture 2" descr="Mazars - Home | Facebook">
            <a:extLst>
              <a:ext uri="{FF2B5EF4-FFF2-40B4-BE49-F238E27FC236}">
                <a16:creationId xmlns:a16="http://schemas.microsoft.com/office/drawing/2014/main" id="{EAC4DDBD-72CA-4754-95DD-0B6C3D72F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157" y="3062778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4686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2">
            <a:extLst>
              <a:ext uri="{FF2B5EF4-FFF2-40B4-BE49-F238E27FC236}">
                <a16:creationId xmlns:a16="http://schemas.microsoft.com/office/drawing/2014/main" id="{1AF9492E-23EE-45E0-BCE5-14632B3D10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020"/>
          </a:xfrm>
          <a:prstGeom prst="rect">
            <a:avLst/>
          </a:prstGeom>
        </p:spPr>
      </p:pic>
      <p:sp>
        <p:nvSpPr>
          <p:cNvPr id="38" name="Rectangle 7">
            <a:extLst>
              <a:ext uri="{FF2B5EF4-FFF2-40B4-BE49-F238E27FC236}">
                <a16:creationId xmlns:a16="http://schemas.microsoft.com/office/drawing/2014/main" id="{80E04C09-416B-4FC3-A7CB-5B36CD8BE922}"/>
              </a:ext>
            </a:extLst>
          </p:cNvPr>
          <p:cNvSpPr/>
          <p:nvPr/>
        </p:nvSpPr>
        <p:spPr>
          <a:xfrm>
            <a:off x="0" y="-978"/>
            <a:ext cx="12191999" cy="685799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ZoneTexte 1">
            <a:extLst>
              <a:ext uri="{FF2B5EF4-FFF2-40B4-BE49-F238E27FC236}">
                <a16:creationId xmlns:a16="http://schemas.microsoft.com/office/drawing/2014/main" id="{A79051C0-8502-43C1-A429-6D6D5BD84738}"/>
              </a:ext>
            </a:extLst>
          </p:cNvPr>
          <p:cNvSpPr txBox="1"/>
          <p:nvPr/>
        </p:nvSpPr>
        <p:spPr>
          <a:xfrm>
            <a:off x="1620503" y="1124349"/>
            <a:ext cx="1011191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5000" b="1">
                <a:solidFill>
                  <a:srgbClr val="041470"/>
                </a:solidFill>
                <a:latin typeface="Calibri" panose="020F0502020204030204"/>
              </a:rPr>
              <a:t>Mazars</a:t>
            </a:r>
            <a:endParaRPr lang="fr-FR" sz="5000">
              <a:solidFill>
                <a:srgbClr val="041470"/>
              </a:solidFill>
              <a:latin typeface="Calibri" panose="020F0502020204030204"/>
            </a:endParaRPr>
          </a:p>
        </p:txBody>
      </p:sp>
      <p:sp>
        <p:nvSpPr>
          <p:cNvPr id="53" name="ZoneTexte 1">
            <a:extLst>
              <a:ext uri="{FF2B5EF4-FFF2-40B4-BE49-F238E27FC236}">
                <a16:creationId xmlns:a16="http://schemas.microsoft.com/office/drawing/2014/main" id="{7905E1CB-77D9-4D71-B608-801DCA570B98}"/>
              </a:ext>
            </a:extLst>
          </p:cNvPr>
          <p:cNvSpPr txBox="1"/>
          <p:nvPr/>
        </p:nvSpPr>
        <p:spPr>
          <a:xfrm>
            <a:off x="459577" y="1926898"/>
            <a:ext cx="1011191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5000" b="1">
                <a:solidFill>
                  <a:srgbClr val="041470"/>
                </a:solidFill>
                <a:latin typeface="Calibri" panose="020F0502020204030204"/>
              </a:rPr>
              <a:t>Customer </a:t>
            </a:r>
            <a:r>
              <a:rPr lang="fr-FR" sz="5000" b="1" err="1">
                <a:solidFill>
                  <a:srgbClr val="041470"/>
                </a:solidFill>
                <a:latin typeface="Calibri" panose="020F0502020204030204"/>
              </a:rPr>
              <a:t>Analysis</a:t>
            </a:r>
            <a:endParaRPr lang="fr-FR" sz="5000">
              <a:solidFill>
                <a:srgbClr val="041470"/>
              </a:solidFill>
              <a:latin typeface="Calibri" panose="020F0502020204030204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970E0DF-493C-402B-998C-4BBE567319CF}"/>
              </a:ext>
            </a:extLst>
          </p:cNvPr>
          <p:cNvSpPr/>
          <p:nvPr/>
        </p:nvSpPr>
        <p:spPr>
          <a:xfrm>
            <a:off x="459577" y="3790042"/>
            <a:ext cx="1846906" cy="121969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ZoneTexte 1">
            <a:extLst>
              <a:ext uri="{FF2B5EF4-FFF2-40B4-BE49-F238E27FC236}">
                <a16:creationId xmlns:a16="http://schemas.microsoft.com/office/drawing/2014/main" id="{67545B54-1206-4328-B9C7-4B84B202E20E}"/>
              </a:ext>
            </a:extLst>
          </p:cNvPr>
          <p:cNvSpPr txBox="1"/>
          <p:nvPr/>
        </p:nvSpPr>
        <p:spPr>
          <a:xfrm>
            <a:off x="449415" y="2681743"/>
            <a:ext cx="101119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200">
                <a:solidFill>
                  <a:prstClr val="black"/>
                </a:solidFill>
                <a:latin typeface="Calibri" panose="020F0502020204030204"/>
              </a:rPr>
              <a:t>This report </a:t>
            </a:r>
            <a:r>
              <a:rPr lang="fr-FR" sz="3200" err="1">
                <a:solidFill>
                  <a:prstClr val="black"/>
                </a:solidFill>
                <a:latin typeface="Calibri" panose="020F0502020204030204"/>
              </a:rPr>
              <a:t>aim</a:t>
            </a:r>
            <a:r>
              <a:rPr lang="fr-FR" sz="3200">
                <a:solidFill>
                  <a:prstClr val="black"/>
                </a:solidFill>
                <a:latin typeface="Calibri" panose="020F0502020204030204"/>
              </a:rPr>
              <a:t> to </a:t>
            </a:r>
            <a:r>
              <a:rPr lang="fr-FR" sz="3200" err="1">
                <a:solidFill>
                  <a:prstClr val="black"/>
                </a:solidFill>
                <a:latin typeface="Calibri" panose="020F0502020204030204"/>
              </a:rPr>
              <a:t>study</a:t>
            </a:r>
            <a:r>
              <a:rPr lang="fr-FR" sz="320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fr-FR" sz="3200" err="1">
                <a:solidFill>
                  <a:prstClr val="black"/>
                </a:solidFill>
                <a:latin typeface="Calibri" panose="020F0502020204030204"/>
              </a:rPr>
              <a:t>customers</a:t>
            </a:r>
            <a:r>
              <a:rPr lang="fr-FR" sz="3200">
                <a:solidFill>
                  <a:prstClr val="black"/>
                </a:solidFill>
                <a:latin typeface="Calibri" panose="020F0502020204030204"/>
              </a:rPr>
              <a:t> satisfaction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690ABAD-8CDB-45E9-93C2-EE2B4110D9FB}"/>
              </a:ext>
            </a:extLst>
          </p:cNvPr>
          <p:cNvSpPr/>
          <p:nvPr/>
        </p:nvSpPr>
        <p:spPr>
          <a:xfrm>
            <a:off x="2405842" y="3790042"/>
            <a:ext cx="1846906" cy="121969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7B3FA4-AE6A-4278-8B82-BE7986BB8408}"/>
              </a:ext>
            </a:extLst>
          </p:cNvPr>
          <p:cNvSpPr/>
          <p:nvPr/>
        </p:nvSpPr>
        <p:spPr>
          <a:xfrm>
            <a:off x="459577" y="5161841"/>
            <a:ext cx="1846906" cy="121969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2905FFA-83BD-4902-BCC8-284D6FFD2F35}"/>
              </a:ext>
            </a:extLst>
          </p:cNvPr>
          <p:cNvSpPr/>
          <p:nvPr/>
        </p:nvSpPr>
        <p:spPr>
          <a:xfrm>
            <a:off x="2405842" y="5161841"/>
            <a:ext cx="1846906" cy="121969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80697D3-14E4-4A55-84E9-38244634A8AD}"/>
              </a:ext>
            </a:extLst>
          </p:cNvPr>
          <p:cNvSpPr/>
          <p:nvPr/>
        </p:nvSpPr>
        <p:spPr>
          <a:xfrm>
            <a:off x="4361215" y="3790042"/>
            <a:ext cx="2592000" cy="259148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pic>
        <p:nvPicPr>
          <p:cNvPr id="60" name="Graphic 24" descr="Circle with left arrow">
            <a:extLst>
              <a:ext uri="{FF2B5EF4-FFF2-40B4-BE49-F238E27FC236}">
                <a16:creationId xmlns:a16="http://schemas.microsoft.com/office/drawing/2014/main" id="{F05BCD31-6862-4BB5-8E27-1C80E0620E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5283597" y="5398068"/>
            <a:ext cx="747236" cy="747236"/>
          </a:xfrm>
          <a:prstGeom prst="rect">
            <a:avLst/>
          </a:prstGeom>
        </p:spPr>
      </p:pic>
      <p:sp>
        <p:nvSpPr>
          <p:cNvPr id="61" name="ZoneTexte 1">
            <a:extLst>
              <a:ext uri="{FF2B5EF4-FFF2-40B4-BE49-F238E27FC236}">
                <a16:creationId xmlns:a16="http://schemas.microsoft.com/office/drawing/2014/main" id="{9D4B9B17-093F-47B0-99A8-6391BB9AC190}"/>
              </a:ext>
            </a:extLst>
          </p:cNvPr>
          <p:cNvSpPr txBox="1"/>
          <p:nvPr/>
        </p:nvSpPr>
        <p:spPr>
          <a:xfrm>
            <a:off x="4766544" y="4931008"/>
            <a:ext cx="17813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>
                <a:solidFill>
                  <a:prstClr val="white">
                    <a:lumMod val="95000"/>
                  </a:prstClr>
                </a:solidFill>
                <a:latin typeface="Calibri" panose="020F0502020204030204"/>
              </a:rPr>
              <a:t>Go to Report</a:t>
            </a:r>
          </a:p>
        </p:txBody>
      </p:sp>
      <p:pic>
        <p:nvPicPr>
          <p:cNvPr id="62" name="Graphic 29" descr="Presentation with checklist">
            <a:extLst>
              <a:ext uri="{FF2B5EF4-FFF2-40B4-BE49-F238E27FC236}">
                <a16:creationId xmlns:a16="http://schemas.microsoft.com/office/drawing/2014/main" id="{31810B90-0519-4949-9AD1-995C0200F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81600" y="3942687"/>
            <a:ext cx="914400" cy="914400"/>
          </a:xfrm>
          <a:prstGeom prst="rect">
            <a:avLst/>
          </a:prstGeom>
        </p:spPr>
      </p:pic>
      <p:pic>
        <p:nvPicPr>
          <p:cNvPr id="64" name="Picture 2" descr="Mazars - Home | Facebook">
            <a:extLst>
              <a:ext uri="{FF2B5EF4-FFF2-40B4-BE49-F238E27FC236}">
                <a16:creationId xmlns:a16="http://schemas.microsoft.com/office/drawing/2014/main" id="{79E13F58-566B-46AE-B608-AD1A89746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64" y="1094041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1420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avec coin arrondi 1">
            <a:extLst>
              <a:ext uri="{FF2B5EF4-FFF2-40B4-BE49-F238E27FC236}">
                <a16:creationId xmlns:a16="http://schemas.microsoft.com/office/drawing/2014/main" id="{3C8C5567-3854-4060-B689-5D625DAF3C28}"/>
              </a:ext>
            </a:extLst>
          </p:cNvPr>
          <p:cNvSpPr/>
          <p:nvPr/>
        </p:nvSpPr>
        <p:spPr>
          <a:xfrm>
            <a:off x="0" y="1581144"/>
            <a:ext cx="1756611" cy="5276855"/>
          </a:xfrm>
          <a:prstGeom prst="round1Rect">
            <a:avLst>
              <a:gd name="adj" fmla="val 17177"/>
            </a:avLst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DAC591FD-5F1F-44B8-B242-6ACFB93EAA79}"/>
              </a:ext>
            </a:extLst>
          </p:cNvPr>
          <p:cNvSpPr/>
          <p:nvPr/>
        </p:nvSpPr>
        <p:spPr>
          <a:xfrm>
            <a:off x="119672" y="2948781"/>
            <a:ext cx="3005668" cy="432997"/>
          </a:xfrm>
          <a:prstGeom prst="roundRect">
            <a:avLst/>
          </a:prstGeom>
          <a:solidFill>
            <a:srgbClr val="F3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E1DDC359-D7E4-4EEF-A954-ADA495729C63}"/>
              </a:ext>
            </a:extLst>
          </p:cNvPr>
          <p:cNvGrpSpPr/>
          <p:nvPr/>
        </p:nvGrpSpPr>
        <p:grpSpPr>
          <a:xfrm>
            <a:off x="191556" y="2388871"/>
            <a:ext cx="2557757" cy="2866731"/>
            <a:chOff x="267329" y="2348570"/>
            <a:chExt cx="2557757" cy="2866731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625F24E-20AB-4E44-92DB-179835B88E44}"/>
                </a:ext>
              </a:extLst>
            </p:cNvPr>
            <p:cNvSpPr txBox="1"/>
            <p:nvPr/>
          </p:nvSpPr>
          <p:spPr>
            <a:xfrm>
              <a:off x="267329" y="2348570"/>
              <a:ext cx="21340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bg1"/>
                  </a:solidFill>
                  <a:latin typeface="Sen" panose="00000500000000000000" pitchFamily="50" charset="0"/>
                </a:rPr>
                <a:t>Général </a:t>
              </a:r>
              <a:r>
                <a:rPr lang="fr-FR" sz="1200" b="1" err="1">
                  <a:solidFill>
                    <a:schemeClr val="bg1"/>
                  </a:solidFill>
                  <a:latin typeface="Sen" panose="00000500000000000000" pitchFamily="50" charset="0"/>
                </a:rPr>
                <a:t>Overview</a:t>
              </a:r>
              <a:endParaRPr lang="fr-FR" sz="1200" b="1">
                <a:solidFill>
                  <a:schemeClr val="bg1"/>
                </a:solidFill>
                <a:latin typeface="Sen" panose="00000500000000000000" pitchFamily="50" charset="0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E9B84DD-AB32-4079-B140-4FBC404E1CC0}"/>
                </a:ext>
              </a:extLst>
            </p:cNvPr>
            <p:cNvSpPr txBox="1"/>
            <p:nvPr/>
          </p:nvSpPr>
          <p:spPr>
            <a:xfrm>
              <a:off x="267329" y="3643436"/>
              <a:ext cx="21340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bg1"/>
                  </a:solidFill>
                  <a:latin typeface="Sen" panose="00000500000000000000" pitchFamily="50" charset="0"/>
                </a:rPr>
                <a:t>Complaints </a:t>
              </a:r>
              <a:r>
                <a:rPr lang="fr-FR" sz="1200" b="1" err="1">
                  <a:solidFill>
                    <a:schemeClr val="bg1"/>
                  </a:solidFill>
                  <a:latin typeface="Sen" panose="00000500000000000000" pitchFamily="50" charset="0"/>
                </a:rPr>
                <a:t>Status</a:t>
              </a:r>
              <a:endParaRPr lang="fr-FR" sz="1200" b="1">
                <a:solidFill>
                  <a:schemeClr val="bg1"/>
                </a:solidFill>
                <a:latin typeface="Sen" panose="00000500000000000000" pitchFamily="50" charset="0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2AC13C1A-298B-494F-A981-31B8B22C8FE9}"/>
                </a:ext>
              </a:extLst>
            </p:cNvPr>
            <p:cNvSpPr txBox="1"/>
            <p:nvPr/>
          </p:nvSpPr>
          <p:spPr>
            <a:xfrm>
              <a:off x="267329" y="4290869"/>
              <a:ext cx="21340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bg1"/>
                  </a:solidFill>
                  <a:latin typeface="Sen" panose="00000500000000000000" pitchFamily="50" charset="0"/>
                </a:rPr>
                <a:t>Client Satisfaction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0D51ECDC-AD9E-4FC9-BB30-A539D302CDBD}"/>
                </a:ext>
              </a:extLst>
            </p:cNvPr>
            <p:cNvSpPr txBox="1"/>
            <p:nvPr/>
          </p:nvSpPr>
          <p:spPr>
            <a:xfrm>
              <a:off x="267329" y="4938302"/>
              <a:ext cx="25577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bg1"/>
                  </a:solidFill>
                  <a:latin typeface="Sen" panose="00000500000000000000" pitchFamily="50" charset="0"/>
                </a:rPr>
                <a:t>Broker Performance 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FE1448D1-6273-4623-A16C-A6F4F6880E80}"/>
                </a:ext>
              </a:extLst>
            </p:cNvPr>
            <p:cNvSpPr txBox="1"/>
            <p:nvPr/>
          </p:nvSpPr>
          <p:spPr>
            <a:xfrm>
              <a:off x="267329" y="2991997"/>
              <a:ext cx="18560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err="1">
                  <a:solidFill>
                    <a:srgbClr val="8E50FC"/>
                  </a:solidFill>
                </a:rPr>
                <a:t>Status</a:t>
              </a:r>
              <a:r>
                <a:rPr lang="fr-FR" sz="1200" b="1">
                  <a:solidFill>
                    <a:srgbClr val="8E50FC"/>
                  </a:solidFill>
                </a:rPr>
                <a:t> Changes</a:t>
              </a:r>
            </a:p>
          </p:txBody>
        </p:sp>
      </p:grp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A6FE083E-0921-45DE-97E8-748B3E7FD7F2}"/>
              </a:ext>
            </a:extLst>
          </p:cNvPr>
          <p:cNvSpPr/>
          <p:nvPr/>
        </p:nvSpPr>
        <p:spPr>
          <a:xfrm>
            <a:off x="2373424" y="1582009"/>
            <a:ext cx="2631714" cy="2093675"/>
          </a:xfrm>
          <a:prstGeom prst="roundRect">
            <a:avLst>
              <a:gd name="adj" fmla="val 623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4A96429-A127-4E09-A9B8-60939FA43944}"/>
              </a:ext>
            </a:extLst>
          </p:cNvPr>
          <p:cNvSpPr/>
          <p:nvPr/>
        </p:nvSpPr>
        <p:spPr>
          <a:xfrm>
            <a:off x="5395303" y="1581144"/>
            <a:ext cx="2136466" cy="2093675"/>
          </a:xfrm>
          <a:prstGeom prst="roundRect">
            <a:avLst>
              <a:gd name="adj" fmla="val 623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13298FED-863D-4299-90DC-6F4DB0E025C3}"/>
              </a:ext>
            </a:extLst>
          </p:cNvPr>
          <p:cNvSpPr/>
          <p:nvPr/>
        </p:nvSpPr>
        <p:spPr>
          <a:xfrm>
            <a:off x="2373424" y="4096995"/>
            <a:ext cx="9338755" cy="2093675"/>
          </a:xfrm>
          <a:prstGeom prst="roundRect">
            <a:avLst>
              <a:gd name="adj" fmla="val 623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22F801A-6998-4EF3-8324-72EFED927FFA}"/>
              </a:ext>
            </a:extLst>
          </p:cNvPr>
          <p:cNvSpPr txBox="1"/>
          <p:nvPr/>
        </p:nvSpPr>
        <p:spPr>
          <a:xfrm>
            <a:off x="2356899" y="451151"/>
            <a:ext cx="895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err="1">
                <a:solidFill>
                  <a:srgbClr val="0070CE"/>
                </a:solidFill>
              </a:rPr>
              <a:t>Title</a:t>
            </a:r>
            <a:r>
              <a:rPr lang="fr-FR" sz="3600">
                <a:solidFill>
                  <a:srgbClr val="0070CE"/>
                </a:solidFill>
              </a:rPr>
              <a:t> of the </a:t>
            </a:r>
            <a:r>
              <a:rPr lang="fr-FR" sz="3600" err="1">
                <a:solidFill>
                  <a:srgbClr val="0070CE"/>
                </a:solidFill>
              </a:rPr>
              <a:t>dashboard</a:t>
            </a:r>
            <a:endParaRPr lang="fr-FR" sz="3600">
              <a:solidFill>
                <a:srgbClr val="0070CE"/>
              </a:solidFill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9035487A-EA6C-406F-80D1-54F2C09B7755}"/>
              </a:ext>
            </a:extLst>
          </p:cNvPr>
          <p:cNvSpPr/>
          <p:nvPr/>
        </p:nvSpPr>
        <p:spPr>
          <a:xfrm>
            <a:off x="7854587" y="1549761"/>
            <a:ext cx="3857592" cy="2093675"/>
          </a:xfrm>
          <a:prstGeom prst="roundRect">
            <a:avLst>
              <a:gd name="adj" fmla="val 623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Picture 2" descr="Mazars - Home | Facebook">
            <a:extLst>
              <a:ext uri="{FF2B5EF4-FFF2-40B4-BE49-F238E27FC236}">
                <a16:creationId xmlns:a16="http://schemas.microsoft.com/office/drawing/2014/main" id="{2C989901-7500-4390-851C-E75F05D2F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23" y="346592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933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D36ED9-49B8-4598-B882-D9FE38D65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800" y="304800"/>
            <a:ext cx="6463862" cy="360000"/>
          </a:xfrm>
        </p:spPr>
        <p:txBody>
          <a:bodyPr/>
          <a:lstStyle/>
          <a:p>
            <a:r>
              <a:rPr lang="en-US"/>
              <a:t>Comment utiliser le templates PowerPoint ? 2/2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E41A865-B4BA-45C4-AFEB-951F2D9DAF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4800" y="671605"/>
            <a:ext cx="6463862" cy="360000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Slide à supprimer avant envoi </a:t>
            </a:r>
          </a:p>
        </p:txBody>
      </p:sp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48712682-F4AA-4010-BB45-617147816A4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04800" y="1266826"/>
            <a:ext cx="5402317" cy="4791074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buNone/>
            </a:pPr>
            <a:r>
              <a:rPr lang="fr-FR" sz="2000">
                <a:solidFill>
                  <a:schemeClr val="tx2"/>
                </a:solidFill>
              </a:rPr>
              <a:t>Slide Titre</a:t>
            </a:r>
            <a:endParaRPr lang="fr-FR" sz="2000"/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400"/>
              <a:t>Côté droit : sélectionner et insérer une image</a:t>
            </a: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400"/>
              <a:t>Côté gauche : clique-droit sur la couleur puis sélectionner “Mise en forme de l’arrière-plan”.</a:t>
            </a: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400"/>
              <a:t>2 options pour choisir la couleur :</a:t>
            </a:r>
          </a:p>
          <a:p>
            <a:pPr marL="285750" indent="-285750">
              <a:lnSpc>
                <a:spcPts val="1500"/>
              </a:lnSpc>
              <a:buFontTx/>
              <a:buChar char="-"/>
            </a:pPr>
            <a:r>
              <a:rPr lang="en-US" sz="1400"/>
              <a:t>Utiliser le </a:t>
            </a:r>
            <a:r>
              <a:rPr lang="en-US" sz="1400">
                <a:hlinkClick r:id="rId2"/>
              </a:rPr>
              <a:t>Colour Picker</a:t>
            </a:r>
            <a:r>
              <a:rPr lang="en-US" sz="1400"/>
              <a:t> puis entrer le code RVB généré</a:t>
            </a:r>
          </a:p>
          <a:p>
            <a:pPr marL="285750" indent="-285750">
              <a:lnSpc>
                <a:spcPts val="1500"/>
              </a:lnSpc>
              <a:buFontTx/>
              <a:buChar char="-"/>
            </a:pPr>
            <a:r>
              <a:rPr lang="en-US" sz="1400"/>
              <a:t>Utiliser </a:t>
            </a:r>
            <a:r>
              <a:rPr lang="en-US" sz="1400" err="1"/>
              <a:t>l’outil</a:t>
            </a:r>
            <a:r>
              <a:rPr lang="en-US" sz="1400"/>
              <a:t> “Pipette” sur l’image choisie en veillant à choisir une couleur adaptée, en accord avec la charte et qui ne contraste pas </a:t>
            </a: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400"/>
              <a:t>Alternative : sélectionner et insérer une image en pleine page</a:t>
            </a:r>
          </a:p>
          <a:p>
            <a:pPr marL="0" indent="0">
              <a:lnSpc>
                <a:spcPts val="1500"/>
              </a:lnSpc>
              <a:buNone/>
            </a:pPr>
            <a:endParaRPr lang="fr-FR" sz="1400"/>
          </a:p>
          <a:p>
            <a:pPr marL="0" indent="0">
              <a:lnSpc>
                <a:spcPts val="1500"/>
              </a:lnSpc>
              <a:buNone/>
            </a:pPr>
            <a:r>
              <a:rPr lang="fr-FR" sz="2000">
                <a:solidFill>
                  <a:schemeClr val="tx2"/>
                </a:solidFill>
              </a:rPr>
              <a:t>Slide Contenu</a:t>
            </a:r>
            <a:endParaRPr lang="fr-FR" sz="2000"/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400"/>
              <a:t>Sélectionner “Nouvelle diapositive” dans le menu Accueil et ajouter le slide souhaité parmi ceux proposés</a:t>
            </a: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fr-FR" sz="1400"/>
              <a:t>Si besoin d’ajouter des icones, graphiques, diagrammes etc, télécharger le document « Bibliothèque Icones &amp; Graphiques », disponible sur le </a:t>
            </a:r>
            <a:r>
              <a:rPr lang="fr-FR" sz="1400">
                <a:hlinkClick r:id="rId3"/>
              </a:rPr>
              <a:t>French Business Hub</a:t>
            </a:r>
            <a:r>
              <a:rPr lang="fr-FR" sz="1400"/>
              <a:t> ou retrouver ces éléments graphiques directement via Mazars Office</a:t>
            </a: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fr-FR" sz="1600"/>
          </a:p>
          <a:p>
            <a:pPr>
              <a:lnSpc>
                <a:spcPts val="1500"/>
              </a:lnSpc>
            </a:pPr>
            <a:endParaRPr lang="en-US" sz="1400"/>
          </a:p>
          <a:p>
            <a:pPr marL="285750" indent="-285750">
              <a:lnSpc>
                <a:spcPts val="1500"/>
              </a:lnSpc>
              <a:buFontTx/>
              <a:buChar char="-"/>
            </a:pPr>
            <a:endParaRPr lang="fr-FR" sz="1400"/>
          </a:p>
          <a:p>
            <a:pPr marL="0" indent="0">
              <a:lnSpc>
                <a:spcPts val="1500"/>
              </a:lnSpc>
              <a:buNone/>
            </a:pPr>
            <a:endParaRPr lang="en-US" sz="1400"/>
          </a:p>
          <a:p>
            <a:pPr marL="285750" indent="-285750">
              <a:lnSpc>
                <a:spcPts val="1500"/>
              </a:lnSpc>
              <a:buFontTx/>
              <a:buChar char="-"/>
            </a:pPr>
            <a:endParaRPr lang="en-US" sz="1400"/>
          </a:p>
          <a:p>
            <a:pPr marL="0" indent="0">
              <a:lnSpc>
                <a:spcPts val="1500"/>
              </a:lnSpc>
              <a:buNone/>
            </a:pPr>
            <a:endParaRPr lang="en-US" sz="1400"/>
          </a:p>
          <a:p>
            <a:pPr marL="0" indent="0">
              <a:lnSpc>
                <a:spcPts val="1500"/>
              </a:lnSpc>
              <a:buNone/>
            </a:pPr>
            <a:endParaRPr lang="fr-FR" sz="14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C793AB2-EEED-4F6B-95FB-90FCEC9F962E}"/>
              </a:ext>
            </a:extLst>
          </p:cNvPr>
          <p:cNvSpPr/>
          <p:nvPr/>
        </p:nvSpPr>
        <p:spPr>
          <a:xfrm>
            <a:off x="6115051" y="1266826"/>
            <a:ext cx="5714999" cy="4991099"/>
          </a:xfrm>
          <a:prstGeom prst="rect">
            <a:avLst/>
          </a:prstGeom>
        </p:spPr>
        <p:txBody>
          <a:bodyPr vert="horz" lIns="0" tIns="0" rIns="0" bIns="72000" rtlCol="0">
            <a:noAutofit/>
          </a:bodyPr>
          <a:lstStyle/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r>
              <a:rPr lang="fr-FR" sz="2000">
                <a:solidFill>
                  <a:schemeClr val="tx2"/>
                </a:solidFill>
              </a:rPr>
              <a:t>Slide Intercalaire</a:t>
            </a:r>
            <a:endParaRPr lang="fr-FR" sz="2000"/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Ajouter le numéro correspondant (en haut à droite)</a:t>
            </a:r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Compléter les cases textes</a:t>
            </a:r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Pour la couleur de  fond : clique-droit sur le slide puis sélectionner “Mise en forme de l’arrière-plan” et choisir une couleur parmi les options proposées :</a:t>
            </a:r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endParaRPr lang="en-US" sz="1400"/>
          </a:p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endParaRPr lang="fr-FR" sz="1600"/>
          </a:p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endParaRPr lang="fr-FR" sz="1600"/>
          </a:p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endParaRPr lang="fr-FR" sz="1600"/>
          </a:p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endParaRPr lang="fr-FR" sz="2000">
              <a:solidFill>
                <a:schemeClr val="tx2"/>
              </a:solidFill>
            </a:endParaRPr>
          </a:p>
          <a:p>
            <a:pPr>
              <a:lnSpc>
                <a:spcPts val="1500"/>
              </a:lnSpc>
              <a:spcBef>
                <a:spcPts val="1000"/>
              </a:spcBef>
              <a:buClr>
                <a:schemeClr val="tx2"/>
              </a:buClr>
              <a:tabLst>
                <a:tab pos="5649913" algn="r"/>
              </a:tabLst>
            </a:pPr>
            <a:r>
              <a:rPr lang="fr-FR" sz="2000">
                <a:solidFill>
                  <a:schemeClr val="tx2"/>
                </a:solidFill>
              </a:rPr>
              <a:t>Slide Contact</a:t>
            </a:r>
            <a:endParaRPr lang="en-US" sz="1400"/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Sélectionner la version France ou Groupe</a:t>
            </a:r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Modifier l’adresse si besoin et ajouter des mentions légales (optionnel), les autres champs sont automatiquement remplis</a:t>
            </a:r>
          </a:p>
          <a:p>
            <a:pPr marL="285750" indent="-285750">
              <a:lnSpc>
                <a:spcPts val="15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5649913" algn="r"/>
              </a:tabLst>
            </a:pPr>
            <a:r>
              <a:rPr lang="en-US" sz="1400"/>
              <a:t>Pour la couleur de fond : clique-droit sur le slide puis “Mise en forme de l’arrière-plan” et choisir une couleur parmi les options proposées. Nous recommandons d’utiliser la même couleur que le slide titre. </a:t>
            </a:r>
          </a:p>
        </p:txBody>
      </p:sp>
      <p:pic>
        <p:nvPicPr>
          <p:cNvPr id="40" name="Picture 5">
            <a:extLst>
              <a:ext uri="{FF2B5EF4-FFF2-40B4-BE49-F238E27FC236}">
                <a16:creationId xmlns:a16="http://schemas.microsoft.com/office/drawing/2014/main" id="{86FB692E-C66C-4D63-8F35-325FB8BB511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1625" y="2895803"/>
            <a:ext cx="1678276" cy="114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00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EF43211-6091-485D-A327-50AEFDF301F6}"/>
              </a:ext>
            </a:extLst>
          </p:cNvPr>
          <p:cNvSpPr/>
          <p:nvPr/>
        </p:nvSpPr>
        <p:spPr>
          <a:xfrm>
            <a:off x="0" y="0"/>
            <a:ext cx="1397000" cy="6858000"/>
          </a:xfrm>
          <a:prstGeom prst="rect">
            <a:avLst/>
          </a:prstGeom>
          <a:solidFill>
            <a:srgbClr val="0070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88">
            <a:extLst>
              <a:ext uri="{FF2B5EF4-FFF2-40B4-BE49-F238E27FC236}">
                <a16:creationId xmlns:a16="http://schemas.microsoft.com/office/drawing/2014/main" id="{1E532F87-6A03-4783-8704-B4D4611F9DE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26" y="513819"/>
            <a:ext cx="610159" cy="610159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473E149-0752-414C-BBD0-82553916F765}"/>
              </a:ext>
            </a:extLst>
          </p:cNvPr>
          <p:cNvSpPr txBox="1"/>
          <p:nvPr/>
        </p:nvSpPr>
        <p:spPr>
          <a:xfrm>
            <a:off x="190042" y="1162592"/>
            <a:ext cx="10731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>
                <a:solidFill>
                  <a:schemeClr val="bg1"/>
                </a:solidFill>
                <a:latin typeface="+mj-lt"/>
              </a:rPr>
              <a:t>Settings</a:t>
            </a:r>
            <a:endParaRPr lang="fr-FR" sz="1600">
              <a:latin typeface="+mj-lt"/>
            </a:endParaRPr>
          </a:p>
        </p:txBody>
      </p:sp>
      <p:pic>
        <p:nvPicPr>
          <p:cNvPr id="14" name="Picture 94" descr="Une image contenant dessin&#10;&#10;Description générée automatiquement">
            <a:extLst>
              <a:ext uri="{FF2B5EF4-FFF2-40B4-BE49-F238E27FC236}">
                <a16:creationId xmlns:a16="http://schemas.microsoft.com/office/drawing/2014/main" id="{D43AB520-67D1-4699-BF89-16C03E85D86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33" y="3653277"/>
            <a:ext cx="705191" cy="705191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333D38D7-E3E5-4C5F-A47B-44159BA71707}"/>
              </a:ext>
            </a:extLst>
          </p:cNvPr>
          <p:cNvSpPr txBox="1"/>
          <p:nvPr/>
        </p:nvSpPr>
        <p:spPr>
          <a:xfrm>
            <a:off x="168274" y="4366317"/>
            <a:ext cx="10731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+mj-lt"/>
              </a:rPr>
              <a:t>Page2</a:t>
            </a:r>
            <a:endParaRPr lang="fr-FR" sz="1600">
              <a:latin typeface="+mj-lt"/>
            </a:endParaRPr>
          </a:p>
        </p:txBody>
      </p:sp>
      <p:pic>
        <p:nvPicPr>
          <p:cNvPr id="18" name="Picture 9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A40DE9F1-B02F-458B-B057-ED22E39EDE3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10" y="5428414"/>
            <a:ext cx="566275" cy="56627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86A1D40B-68E4-4A19-BC83-77F2701B7080}"/>
              </a:ext>
            </a:extLst>
          </p:cNvPr>
          <p:cNvSpPr txBox="1"/>
          <p:nvPr/>
        </p:nvSpPr>
        <p:spPr>
          <a:xfrm>
            <a:off x="168274" y="5977154"/>
            <a:ext cx="10731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+mj-lt"/>
              </a:rPr>
              <a:t>Page3</a:t>
            </a:r>
            <a:endParaRPr lang="fr-FR" sz="160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AE8EBF-CC2D-4868-B3F8-34F8F0F44544}"/>
              </a:ext>
            </a:extLst>
          </p:cNvPr>
          <p:cNvSpPr/>
          <p:nvPr/>
        </p:nvSpPr>
        <p:spPr>
          <a:xfrm>
            <a:off x="1" y="2066983"/>
            <a:ext cx="1396999" cy="1317823"/>
          </a:xfrm>
          <a:prstGeom prst="rect">
            <a:avLst/>
          </a:prstGeom>
          <a:solidFill>
            <a:srgbClr val="273479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70CE"/>
              </a:solidFill>
            </a:endParaRPr>
          </a:p>
        </p:txBody>
      </p:sp>
      <p:pic>
        <p:nvPicPr>
          <p:cNvPr id="10" name="Picture 90" descr="Une image contenant dessin, assiette&#10;&#10;Description générée automatiquement">
            <a:extLst>
              <a:ext uri="{FF2B5EF4-FFF2-40B4-BE49-F238E27FC236}">
                <a16:creationId xmlns:a16="http://schemas.microsoft.com/office/drawing/2014/main" id="{246CA029-BE4C-4694-AA0A-768D114BE84F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74" y="2219224"/>
            <a:ext cx="610159" cy="610159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0BEFBBE-B1F2-4E82-B1C9-2B972CCC7751}"/>
              </a:ext>
            </a:extLst>
          </p:cNvPr>
          <p:cNvSpPr txBox="1"/>
          <p:nvPr/>
        </p:nvSpPr>
        <p:spPr>
          <a:xfrm>
            <a:off x="127178" y="2904110"/>
            <a:ext cx="10731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+mj-lt"/>
              </a:rPr>
              <a:t>Page1</a:t>
            </a:r>
            <a:endParaRPr lang="fr-FR" sz="1600">
              <a:latin typeface="+mj-lt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2F187-AB48-4A61-853D-280B1B0061C0}"/>
              </a:ext>
            </a:extLst>
          </p:cNvPr>
          <p:cNvSpPr txBox="1"/>
          <p:nvPr/>
        </p:nvSpPr>
        <p:spPr>
          <a:xfrm>
            <a:off x="1689911" y="256738"/>
            <a:ext cx="7121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err="1">
                <a:latin typeface="+mj-lt"/>
              </a:rPr>
              <a:t>Title</a:t>
            </a:r>
            <a:endParaRPr lang="fr-FR" b="1">
              <a:latin typeface="+mj-lt"/>
              <a:cs typeface="Calibri" panose="020F0502020204030204" pitchFamily="34" charset="0"/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0A58EB88-928C-4F33-9E1D-18B57A1631EB}"/>
              </a:ext>
            </a:extLst>
          </p:cNvPr>
          <p:cNvCxnSpPr>
            <a:cxnSpLocks/>
          </p:cNvCxnSpPr>
          <p:nvPr/>
        </p:nvCxnSpPr>
        <p:spPr>
          <a:xfrm>
            <a:off x="1737528" y="1263859"/>
            <a:ext cx="10113943" cy="33432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9">
            <a:extLst>
              <a:ext uri="{FF2B5EF4-FFF2-40B4-BE49-F238E27FC236}">
                <a16:creationId xmlns:a16="http://schemas.microsoft.com/office/drawing/2014/main" id="{BC6934D2-2B75-4771-A1FC-A866B7361044}"/>
              </a:ext>
            </a:extLst>
          </p:cNvPr>
          <p:cNvCxnSpPr>
            <a:cxnSpLocks/>
          </p:cNvCxnSpPr>
          <p:nvPr/>
        </p:nvCxnSpPr>
        <p:spPr>
          <a:xfrm>
            <a:off x="2009775" y="1247446"/>
            <a:ext cx="1075257" cy="16413"/>
          </a:xfrm>
          <a:prstGeom prst="line">
            <a:avLst/>
          </a:prstGeom>
          <a:ln w="38100">
            <a:solidFill>
              <a:srgbClr val="0070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14436DAA-38D0-4F6B-A666-2B36C07CF063}"/>
              </a:ext>
            </a:extLst>
          </p:cNvPr>
          <p:cNvSpPr txBox="1"/>
          <p:nvPr/>
        </p:nvSpPr>
        <p:spPr>
          <a:xfrm>
            <a:off x="1940727" y="861702"/>
            <a:ext cx="68711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>
                <a:solidFill>
                  <a:schemeClr val="bg1">
                    <a:lumMod val="50000"/>
                  </a:schemeClr>
                </a:solidFill>
                <a:latin typeface="+mj-lt"/>
              </a:rPr>
              <a:t>Bookmark1	Bookmark2	Bookmark3</a:t>
            </a:r>
            <a:endParaRPr lang="en-US" sz="140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62127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Fonds d'ecran Ordinateur portable Smartphone Cahier Table Ordinateur  télécharger photo">
            <a:extLst>
              <a:ext uri="{FF2B5EF4-FFF2-40B4-BE49-F238E27FC236}">
                <a16:creationId xmlns:a16="http://schemas.microsoft.com/office/drawing/2014/main" id="{6A87508A-D965-43E1-A5D0-C5CAED3B9E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rgbClr val="000D5E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31" t="155" r="11279" b="-155"/>
          <a:stretch/>
        </p:blipFill>
        <p:spPr bwMode="auto">
          <a:xfrm>
            <a:off x="6422615" y="121922"/>
            <a:ext cx="5214171" cy="666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Télécharger fonds d'écran 4k, le Réseau, le satellite, le monde, l'art, la  notion de réseau, d'internet, de la Terre pour le bureau de la résolution  3840x2400. Photos gratuites fonds d'écran">
            <a:extLst>
              <a:ext uri="{FF2B5EF4-FFF2-40B4-BE49-F238E27FC236}">
                <a16:creationId xmlns:a16="http://schemas.microsoft.com/office/drawing/2014/main" id="{CBA8882B-2BB3-406A-BA6B-BA50DD8C3F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srgbClr val="000D5E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03" t="63" r="33431" b="-63"/>
          <a:stretch/>
        </p:blipFill>
        <p:spPr bwMode="auto">
          <a:xfrm>
            <a:off x="551610" y="99503"/>
            <a:ext cx="5073515" cy="66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7">
            <a:extLst>
              <a:ext uri="{FF2B5EF4-FFF2-40B4-BE49-F238E27FC236}">
                <a16:creationId xmlns:a16="http://schemas.microsoft.com/office/drawing/2014/main" id="{EDFFCC72-1B2D-433C-B592-389C4DA69733}"/>
              </a:ext>
            </a:extLst>
          </p:cNvPr>
          <p:cNvSpPr/>
          <p:nvPr/>
        </p:nvSpPr>
        <p:spPr>
          <a:xfrm>
            <a:off x="6404387" y="112911"/>
            <a:ext cx="5232399" cy="6668885"/>
          </a:xfrm>
          <a:prstGeom prst="rect">
            <a:avLst/>
          </a:prstGeom>
          <a:solidFill>
            <a:srgbClr val="FFFFFF">
              <a:lumMod val="95000"/>
              <a:alpha val="7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A847BD3-9526-4204-B10D-8FBD096F8991}"/>
              </a:ext>
            </a:extLst>
          </p:cNvPr>
          <p:cNvSpPr txBox="1"/>
          <p:nvPr/>
        </p:nvSpPr>
        <p:spPr>
          <a:xfrm rot="16200000">
            <a:off x="3463781" y="3062635"/>
            <a:ext cx="6668881" cy="769441"/>
          </a:xfrm>
          <a:prstGeom prst="rect">
            <a:avLst/>
          </a:prstGeom>
          <a:solidFill>
            <a:srgbClr val="000D5E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</a:rPr>
              <a:t>	CONTENTS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0A11CD17-2179-4D42-B316-68031E15219F}"/>
              </a:ext>
            </a:extLst>
          </p:cNvPr>
          <p:cNvCxnSpPr>
            <a:cxnSpLocks/>
          </p:cNvCxnSpPr>
          <p:nvPr/>
        </p:nvCxnSpPr>
        <p:spPr>
          <a:xfrm>
            <a:off x="7649030" y="1072667"/>
            <a:ext cx="0" cy="5370392"/>
          </a:xfrm>
          <a:prstGeom prst="line">
            <a:avLst/>
          </a:prstGeom>
          <a:noFill/>
          <a:ln w="3810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C5047DF-4829-4E29-8A21-3FB325D1CD1E}"/>
              </a:ext>
            </a:extLst>
          </p:cNvPr>
          <p:cNvCxnSpPr>
            <a:cxnSpLocks/>
          </p:cNvCxnSpPr>
          <p:nvPr/>
        </p:nvCxnSpPr>
        <p:spPr>
          <a:xfrm flipH="1">
            <a:off x="6284687" y="76203"/>
            <a:ext cx="2221138" cy="1462227"/>
          </a:xfrm>
          <a:prstGeom prst="line">
            <a:avLst/>
          </a:prstGeom>
          <a:noFill/>
          <a:ln w="7620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8" name="Rectangle 6">
            <a:extLst>
              <a:ext uri="{FF2B5EF4-FFF2-40B4-BE49-F238E27FC236}">
                <a16:creationId xmlns:a16="http://schemas.microsoft.com/office/drawing/2014/main" id="{97A1D358-74CE-475C-9BC4-63B5CCF5B362}"/>
              </a:ext>
            </a:extLst>
          </p:cNvPr>
          <p:cNvSpPr/>
          <p:nvPr/>
        </p:nvSpPr>
        <p:spPr>
          <a:xfrm>
            <a:off x="7689132" y="1309487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1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D861DAB-D787-4A31-B26A-F4DB0B814D59}"/>
              </a:ext>
            </a:extLst>
          </p:cNvPr>
          <p:cNvSpPr/>
          <p:nvPr/>
        </p:nvSpPr>
        <p:spPr>
          <a:xfrm>
            <a:off x="7689131" y="2154606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2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2054BCA-21B1-4AA4-BB43-22F4C50D5963}"/>
              </a:ext>
            </a:extLst>
          </p:cNvPr>
          <p:cNvSpPr/>
          <p:nvPr/>
        </p:nvSpPr>
        <p:spPr>
          <a:xfrm>
            <a:off x="7689131" y="2999725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3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918764B2-2B5A-441D-9F3C-F208EE95D344}"/>
              </a:ext>
            </a:extLst>
          </p:cNvPr>
          <p:cNvSpPr/>
          <p:nvPr/>
        </p:nvSpPr>
        <p:spPr>
          <a:xfrm>
            <a:off x="7689130" y="3844844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4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AB82AEDD-4029-4787-9031-A0930AFF259E}"/>
              </a:ext>
            </a:extLst>
          </p:cNvPr>
          <p:cNvSpPr/>
          <p:nvPr/>
        </p:nvSpPr>
        <p:spPr>
          <a:xfrm>
            <a:off x="7689130" y="4689962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5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E3FA84CB-649E-4481-96BE-E74F4D9D5EBD}"/>
              </a:ext>
            </a:extLst>
          </p:cNvPr>
          <p:cNvGrpSpPr/>
          <p:nvPr/>
        </p:nvGrpSpPr>
        <p:grpSpPr>
          <a:xfrm>
            <a:off x="546097" y="95250"/>
            <a:ext cx="5086352" cy="6696550"/>
            <a:chOff x="546097" y="0"/>
            <a:chExt cx="5245497" cy="6868256"/>
          </a:xfrm>
        </p:grpSpPr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31D6A483-2938-4F1A-8ADC-B79F202ADC71}"/>
                </a:ext>
              </a:extLst>
            </p:cNvPr>
            <p:cNvSpPr/>
            <p:nvPr/>
          </p:nvSpPr>
          <p:spPr>
            <a:xfrm>
              <a:off x="5118497" y="0"/>
              <a:ext cx="673097" cy="6858000"/>
            </a:xfrm>
            <a:prstGeom prst="rect">
              <a:avLst/>
            </a:prstGeom>
            <a:solidFill>
              <a:srgbClr val="FFFFFF">
                <a:lumMod val="95000"/>
                <a:alpha val="70000"/>
              </a:srgbClr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15" name="Triangle rectangle 14">
              <a:extLst>
                <a:ext uri="{FF2B5EF4-FFF2-40B4-BE49-F238E27FC236}">
                  <a16:creationId xmlns:a16="http://schemas.microsoft.com/office/drawing/2014/main" id="{8C91C1BE-A679-4609-BB17-CCF6BC6A0C7F}"/>
                </a:ext>
              </a:extLst>
            </p:cNvPr>
            <p:cNvSpPr/>
            <p:nvPr/>
          </p:nvSpPr>
          <p:spPr>
            <a:xfrm>
              <a:off x="546097" y="2905125"/>
              <a:ext cx="5232398" cy="1842780"/>
            </a:xfrm>
            <a:prstGeom prst="rtTriangl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F394A7C-AD9C-4E42-887D-1E49616C749F}"/>
                </a:ext>
              </a:extLst>
            </p:cNvPr>
            <p:cNvSpPr/>
            <p:nvPr/>
          </p:nvSpPr>
          <p:spPr>
            <a:xfrm>
              <a:off x="546098" y="4747906"/>
              <a:ext cx="5232398" cy="2110094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B92B9913-6915-4D83-B084-65E1D5F1B6D1}"/>
                </a:ext>
              </a:extLst>
            </p:cNvPr>
            <p:cNvSpPr txBox="1"/>
            <p:nvPr/>
          </p:nvSpPr>
          <p:spPr>
            <a:xfrm>
              <a:off x="546097" y="6457887"/>
              <a:ext cx="5232398" cy="410369"/>
            </a:xfrm>
            <a:prstGeom prst="rect">
              <a:avLst/>
            </a:prstGeom>
            <a:solidFill>
              <a:srgbClr val="000D5E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</a:endParaRPr>
            </a:p>
          </p:txBody>
        </p:sp>
      </p:grpSp>
      <p:sp>
        <p:nvSpPr>
          <p:cNvPr id="18" name="ZoneTexte 17">
            <a:extLst>
              <a:ext uri="{FF2B5EF4-FFF2-40B4-BE49-F238E27FC236}">
                <a16:creationId xmlns:a16="http://schemas.microsoft.com/office/drawing/2014/main" id="{24434D9E-7F04-4895-98B1-B38482F84576}"/>
              </a:ext>
            </a:extLst>
          </p:cNvPr>
          <p:cNvSpPr txBox="1"/>
          <p:nvPr/>
        </p:nvSpPr>
        <p:spPr>
          <a:xfrm>
            <a:off x="1783989" y="3966687"/>
            <a:ext cx="293097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400" b="1">
                <a:solidFill>
                  <a:srgbClr val="000D5E"/>
                </a:solidFill>
                <a:latin typeface="Sen"/>
              </a:rPr>
              <a:t>Etude d’audience</a:t>
            </a:r>
            <a:endParaRPr lang="fr-FR" sz="4400">
              <a:solidFill>
                <a:srgbClr val="000D5E"/>
              </a:solidFill>
              <a:latin typeface="Sen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B8A3BA8-D857-468E-8D38-023B04A16529}"/>
              </a:ext>
            </a:extLst>
          </p:cNvPr>
          <p:cNvSpPr txBox="1"/>
          <p:nvPr/>
        </p:nvSpPr>
        <p:spPr>
          <a:xfrm>
            <a:off x="839438" y="514928"/>
            <a:ext cx="3455691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>
                <a:solidFill>
                  <a:srgbClr val="FFFFFF"/>
                </a:solidFill>
                <a:latin typeface="Sen"/>
              </a:rPr>
              <a:t>Qu’est-ce que cette démo ?</a:t>
            </a:r>
          </a:p>
          <a:p>
            <a:endParaRPr lang="fr-FR" sz="1600">
              <a:solidFill>
                <a:srgbClr val="FFFFFF"/>
              </a:solidFill>
              <a:latin typeface="Sen"/>
            </a:endParaRPr>
          </a:p>
          <a:p>
            <a:r>
              <a:rPr lang="fr-FR" sz="1200">
                <a:solidFill>
                  <a:srgbClr val="FFFFFF"/>
                </a:solidFill>
                <a:latin typeface="Sen"/>
              </a:rPr>
              <a:t>Ce rapport interactif est la restitution des analyses Data d’un site web media sur l’analyse des comportements de navigation de ses utilisateurs.</a:t>
            </a:r>
            <a:endParaRPr lang="fr-FR" sz="1200">
              <a:solidFill>
                <a:srgbClr val="000000"/>
              </a:solidFill>
              <a:latin typeface="Sen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164B868-7E5D-494B-A023-2D340C902EBB}"/>
              </a:ext>
            </a:extLst>
          </p:cNvPr>
          <p:cNvSpPr txBox="1"/>
          <p:nvPr/>
        </p:nvSpPr>
        <p:spPr>
          <a:xfrm>
            <a:off x="8505825" y="1118270"/>
            <a:ext cx="314007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 err="1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Accueil</a:t>
            </a:r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Vue Générale</a:t>
            </a:r>
          </a:p>
          <a:p>
            <a:pPr marL="0" lvl="1"/>
            <a:endParaRPr lang="en-US">
              <a:solidFill>
                <a:srgbClr val="04147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endParaRPr lang="en-US">
              <a:solidFill>
                <a:srgbClr val="04147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Segmentation des </a:t>
            </a:r>
            <a:r>
              <a:rPr lang="en-US" err="1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visites</a:t>
            </a:r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br>
              <a:rPr lang="en-US"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</a:br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 err="1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Analyse</a:t>
            </a:r>
            <a:r>
              <a:rPr lang="en-US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 </a:t>
            </a:r>
            <a:r>
              <a:rPr lang="en-US" err="1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démographique</a:t>
            </a:r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br>
              <a:rPr lang="en-US"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</a:br>
            <a:endParaRPr lang="en-US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Temps </a:t>
            </a:r>
            <a:r>
              <a:rPr lang="en-US" err="1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passés</a:t>
            </a:r>
            <a:endParaRPr lang="en-US">
              <a:solidFill>
                <a:srgbClr val="04147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endParaRPr lang="en-US">
              <a:solidFill>
                <a:srgbClr val="04147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endParaRPr lang="en-US">
              <a:solidFill>
                <a:srgbClr val="04147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n"/>
            </a:endParaRPr>
          </a:p>
          <a:p>
            <a:pPr marL="0" lvl="1"/>
            <a:r>
              <a:rPr lang="en-US">
                <a:solidFill>
                  <a:srgbClr val="04147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n"/>
              </a:rPr>
              <a:t>Conclusion</a:t>
            </a:r>
          </a:p>
          <a:p>
            <a:endParaRPr lang="fr-FR">
              <a:solidFill>
                <a:srgbClr val="000000"/>
              </a:solidFill>
              <a:latin typeface="Sen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B8605A2-165C-46E4-BFA3-7E33B7AAE077}"/>
              </a:ext>
            </a:extLst>
          </p:cNvPr>
          <p:cNvSpPr txBox="1"/>
          <p:nvPr/>
        </p:nvSpPr>
        <p:spPr>
          <a:xfrm rot="16200000">
            <a:off x="3473214" y="2321502"/>
            <a:ext cx="3575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>
                <a:solidFill>
                  <a:srgbClr val="000D5E"/>
                </a:solidFill>
                <a:latin typeface="Sen"/>
              </a:rPr>
              <a:t>Etude Data Driven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42DCEB2-64CF-4B91-9432-14BDA99F76CD}"/>
              </a:ext>
            </a:extLst>
          </p:cNvPr>
          <p:cNvSpPr txBox="1"/>
          <p:nvPr/>
        </p:nvSpPr>
        <p:spPr>
          <a:xfrm>
            <a:off x="1485900" y="6432479"/>
            <a:ext cx="41338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400" b="1">
                <a:solidFill>
                  <a:srgbClr val="FFFFFF"/>
                </a:solidFill>
                <a:latin typeface="Sen"/>
              </a:rPr>
              <a:t>Mazars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7DFBF1EC-8874-4CED-BE8B-E29798FAA018}"/>
              </a:ext>
            </a:extLst>
          </p:cNvPr>
          <p:cNvSpPr/>
          <p:nvPr/>
        </p:nvSpPr>
        <p:spPr>
          <a:xfrm>
            <a:off x="7689130" y="5437735"/>
            <a:ext cx="614829" cy="457886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7536F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n"/>
                <a:ea typeface="+mn-ea"/>
                <a:cs typeface="+mn-cs"/>
              </a:rPr>
              <a:t>6</a:t>
            </a:r>
          </a:p>
        </p:txBody>
      </p:sp>
      <p:pic>
        <p:nvPicPr>
          <p:cNvPr id="25" name="Picture 2" descr="Mazars - Home | Facebook">
            <a:extLst>
              <a:ext uri="{FF2B5EF4-FFF2-40B4-BE49-F238E27FC236}">
                <a16:creationId xmlns:a16="http://schemas.microsoft.com/office/drawing/2014/main" id="{8318C0E3-E553-423B-87E2-D2E8C040B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21" y="4250080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9545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4811E43-8DF2-4991-AC7C-7FF8DEB4B8DE}"/>
              </a:ext>
            </a:extLst>
          </p:cNvPr>
          <p:cNvSpPr/>
          <p:nvPr/>
        </p:nvSpPr>
        <p:spPr>
          <a:xfrm>
            <a:off x="0" y="0"/>
            <a:ext cx="12192000" cy="590550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000D5E">
                <a:shade val="5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216476-6AB0-4290-8557-3A7E5040AA8C}"/>
              </a:ext>
            </a:extLst>
          </p:cNvPr>
          <p:cNvSpPr/>
          <p:nvPr/>
        </p:nvSpPr>
        <p:spPr>
          <a:xfrm>
            <a:off x="0" y="6615842"/>
            <a:ext cx="12192000" cy="242157"/>
          </a:xfrm>
          <a:prstGeom prst="rect">
            <a:avLst/>
          </a:prstGeom>
          <a:solidFill>
            <a:srgbClr val="000D5E"/>
          </a:solidFill>
          <a:ln w="12700" cap="flat" cmpd="sng" algn="ctr">
            <a:solidFill>
              <a:srgbClr val="000D5E">
                <a:shade val="50000"/>
              </a:srgbClr>
            </a:solidFill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74BCC2-0FF5-4801-97D8-714491CC12B5}"/>
              </a:ext>
            </a:extLst>
          </p:cNvPr>
          <p:cNvSpPr/>
          <p:nvPr/>
        </p:nvSpPr>
        <p:spPr>
          <a:xfrm>
            <a:off x="135890" y="869168"/>
            <a:ext cx="11920220" cy="549973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19" name="Shape 36">
            <a:extLst>
              <a:ext uri="{FF2B5EF4-FFF2-40B4-BE49-F238E27FC236}">
                <a16:creationId xmlns:a16="http://schemas.microsoft.com/office/drawing/2014/main" id="{D365739E-BD63-4E19-ABA7-F47D8608AFD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33349" y="6615842"/>
            <a:ext cx="11893551" cy="24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defTabSz="914400">
              <a:defRPr sz="800">
                <a:solidFill>
                  <a:srgbClr val="004C97"/>
                </a:solidFill>
                <a:latin typeface="Univers for KPMG"/>
                <a:ea typeface="Univers for KPMG"/>
                <a:cs typeface="Univers for KPMG"/>
                <a:sym typeface="Univers for KPMG"/>
              </a:defRPr>
            </a:lvl1pPr>
          </a:lstStyle>
          <a:p>
            <a:pPr algn="ctr">
              <a:defRPr sz="1800">
                <a:solidFill>
                  <a:srgbClr val="000000"/>
                </a:solidFill>
              </a:defRPr>
            </a:pPr>
            <a:r>
              <a:rPr lang="fr-FR" sz="900">
                <a:solidFill>
                  <a:srgbClr val="FFFFFF"/>
                </a:solidFill>
                <a:latin typeface="Calibri" panose="020F0502020204030204" pitchFamily="34" charset="0"/>
                <a:ea typeface="Univers for KPMG Light"/>
                <a:cs typeface="Calibri" panose="020F0502020204030204" pitchFamily="34" charset="0"/>
              </a:rPr>
              <a:t>© 2021 Mazars SAS. Tous droits réservés. Le nom Mazars et le logo sont des marques déposées ou des marques de Mazars.</a:t>
            </a:r>
          </a:p>
        </p:txBody>
      </p:sp>
      <p:pic>
        <p:nvPicPr>
          <p:cNvPr id="21" name="Picture 2" descr="Mazars - Home | Facebook">
            <a:extLst>
              <a:ext uri="{FF2B5EF4-FFF2-40B4-BE49-F238E27FC236}">
                <a16:creationId xmlns:a16="http://schemas.microsoft.com/office/drawing/2014/main" id="{9C9A9CFC-D9BE-45C5-9FFA-CFB984C8D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" y="133699"/>
            <a:ext cx="337536" cy="33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1669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2F88A9AC-BD1F-4CB2-9E38-400E0CF178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58A52E3-CE6A-4F1F-B7CF-D40791430261}"/>
              </a:ext>
            </a:extLst>
          </p:cNvPr>
          <p:cNvSpPr txBox="1"/>
          <p:nvPr/>
        </p:nvSpPr>
        <p:spPr>
          <a:xfrm>
            <a:off x="4678315" y="291314"/>
            <a:ext cx="61338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1" i="0" u="none" strike="noStrike" kern="1200" cap="none" spc="0" normalizeH="0" baseline="0" noProof="0">
                <a:ln>
                  <a:noFill/>
                </a:ln>
                <a:solidFill>
                  <a:srgbClr val="0070C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Pilotage Equipe Data Services</a:t>
            </a:r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0070CE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1026" name="Picture 2" descr="Mazars - Home | Facebook">
            <a:extLst>
              <a:ext uri="{FF2B5EF4-FFF2-40B4-BE49-F238E27FC236}">
                <a16:creationId xmlns:a16="http://schemas.microsoft.com/office/drawing/2014/main" id="{D4AFAC3D-1ADC-4289-BE47-3AA5CE4FF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981" y="3976030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17">
            <a:extLst>
              <a:ext uri="{FF2B5EF4-FFF2-40B4-BE49-F238E27FC236}">
                <a16:creationId xmlns:a16="http://schemas.microsoft.com/office/drawing/2014/main" id="{22DD6BCA-FA37-4229-B377-55DB218C071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6499F7B1-E960-4739-A582-86ED68B24998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affaires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DAF841FD-AB41-466B-A437-07890D455206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0334D1FB-E62E-4856-8371-2121CC3D87A0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>
                <a:solidFill>
                  <a:srgbClr val="000000"/>
                </a:solidFill>
                <a:latin typeface="+mj-lt"/>
              </a:rPr>
              <a:t>Accueil</a:t>
            </a: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8ADED5EE-31B1-4A54-9B06-E6AF19B31D23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EAFAFB22-3063-43CD-A31A-DDABBEED10A7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>
                <a:solidFill>
                  <a:srgbClr val="FFFFFF">
                    <a:lumMod val="50000"/>
                  </a:srgbClr>
                </a:solidFill>
                <a:latin typeface="+mj-lt"/>
              </a:rPr>
              <a:t>Pilotage des </a:t>
            </a:r>
            <a:r>
              <a:rPr lang="fr-FR" sz="1100" err="1">
                <a:solidFill>
                  <a:srgbClr val="FFFFFF">
                    <a:lumMod val="50000"/>
                  </a:srgbClr>
                </a:solidFill>
                <a:latin typeface="+mj-lt"/>
              </a:rPr>
              <a:t>Timesheets</a:t>
            </a:r>
            <a:endParaRPr lang="fr-FR" sz="1100">
              <a:solidFill>
                <a:srgbClr val="FFFFFF">
                  <a:lumMod val="50000"/>
                </a:srgbClr>
              </a:solidFill>
              <a:latin typeface="+mj-lt"/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02E26D7A-616B-4B01-AA2A-C1009F3E0994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5" name="Graphique 64" descr="Logement">
            <a:extLst>
              <a:ext uri="{FF2B5EF4-FFF2-40B4-BE49-F238E27FC236}">
                <a16:creationId xmlns:a16="http://schemas.microsoft.com/office/drawing/2014/main" id="{4CB5E0E9-AB59-4D11-A4AA-C91789256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66" name="Graphique 65" descr="Carnet d'adresses avec un remplissage uni">
            <a:extLst>
              <a:ext uri="{FF2B5EF4-FFF2-40B4-BE49-F238E27FC236}">
                <a16:creationId xmlns:a16="http://schemas.microsoft.com/office/drawing/2014/main" id="{9FE41F9D-5E3F-4FE8-A1B1-C60274992A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21069" y="1363678"/>
            <a:ext cx="169755" cy="169755"/>
          </a:xfrm>
          <a:prstGeom prst="rect">
            <a:avLst/>
          </a:prstGeom>
        </p:spPr>
      </p:pic>
      <p:pic>
        <p:nvPicPr>
          <p:cNvPr id="68" name="Graphique 67" descr="Chronomètre 75% avec un remplissage uni">
            <a:extLst>
              <a:ext uri="{FF2B5EF4-FFF2-40B4-BE49-F238E27FC236}">
                <a16:creationId xmlns:a16="http://schemas.microsoft.com/office/drawing/2014/main" id="{9C0A8DC4-CFA4-452B-B0CA-7D5E5DC776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509283" y="892558"/>
            <a:ext cx="193328" cy="193328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46027160-59F1-4C82-878F-648B0375DB10}"/>
              </a:ext>
            </a:extLst>
          </p:cNvPr>
          <p:cNvGrpSpPr/>
          <p:nvPr/>
        </p:nvGrpSpPr>
        <p:grpSpPr>
          <a:xfrm>
            <a:off x="4659330" y="2465363"/>
            <a:ext cx="2498651" cy="963421"/>
            <a:chOff x="3903378" y="1742232"/>
            <a:chExt cx="2498651" cy="963421"/>
          </a:xfrm>
        </p:grpSpPr>
        <p:sp>
          <p:nvSpPr>
            <p:cNvPr id="30" name="Rectangle 17">
              <a:extLst>
                <a:ext uri="{FF2B5EF4-FFF2-40B4-BE49-F238E27FC236}">
                  <a16:creationId xmlns:a16="http://schemas.microsoft.com/office/drawing/2014/main" id="{24D8794D-16A7-45FC-98A4-E7ED9B738ACC}"/>
                </a:ext>
              </a:extLst>
            </p:cNvPr>
            <p:cNvSpPr/>
            <p:nvPr/>
          </p:nvSpPr>
          <p:spPr>
            <a:xfrm>
              <a:off x="3903378" y="1742232"/>
              <a:ext cx="2498651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4902BB93-6CA7-40DD-A19D-9C39F0F48955}"/>
                </a:ext>
              </a:extLst>
            </p:cNvPr>
            <p:cNvSpPr/>
            <p:nvPr/>
          </p:nvSpPr>
          <p:spPr>
            <a:xfrm>
              <a:off x="4140694" y="1905833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32" name="Graphic 4" descr="Utilisateur avec un remplissage uni">
              <a:extLst>
                <a:ext uri="{FF2B5EF4-FFF2-40B4-BE49-F238E27FC236}">
                  <a16:creationId xmlns:a16="http://schemas.microsoft.com/office/drawing/2014/main" id="{B84679F8-7041-4402-88F4-D216741F9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4208652" y="1968591"/>
              <a:ext cx="551846" cy="551846"/>
            </a:xfrm>
            <a:prstGeom prst="rect">
              <a:avLst/>
            </a:prstGeom>
          </p:spPr>
        </p:pic>
        <p:sp>
          <p:nvSpPr>
            <p:cNvPr id="33" name="ZoneTexte 103">
              <a:extLst>
                <a:ext uri="{FF2B5EF4-FFF2-40B4-BE49-F238E27FC236}">
                  <a16:creationId xmlns:a16="http://schemas.microsoft.com/office/drawing/2014/main" id="{84DB8CC4-6CBD-4246-BDFF-C8991B14D1D5}"/>
                </a:ext>
              </a:extLst>
            </p:cNvPr>
            <p:cNvSpPr txBox="1"/>
            <p:nvPr/>
          </p:nvSpPr>
          <p:spPr>
            <a:xfrm>
              <a:off x="4799956" y="1790135"/>
              <a:ext cx="15992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fr-FR" sz="1050" b="1">
                  <a:solidFill>
                    <a:srgbClr val="000000"/>
                  </a:solidFill>
                  <a:latin typeface="+mj-lt"/>
                </a:rPr>
                <a:t>Nb Collaborateurs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935DC3AF-FFF7-4079-8EF4-EB4D45E35AFE}"/>
              </a:ext>
            </a:extLst>
          </p:cNvPr>
          <p:cNvGrpSpPr/>
          <p:nvPr/>
        </p:nvGrpSpPr>
        <p:grpSpPr>
          <a:xfrm>
            <a:off x="8037744" y="2445801"/>
            <a:ext cx="2670119" cy="963421"/>
            <a:chOff x="8726126" y="1742232"/>
            <a:chExt cx="2670119" cy="963421"/>
          </a:xfrm>
        </p:grpSpPr>
        <p:sp>
          <p:nvSpPr>
            <p:cNvPr id="37" name="Rectangle 17">
              <a:extLst>
                <a:ext uri="{FF2B5EF4-FFF2-40B4-BE49-F238E27FC236}">
                  <a16:creationId xmlns:a16="http://schemas.microsoft.com/office/drawing/2014/main" id="{151E9FDC-F1E1-4B92-802A-90D927442B78}"/>
                </a:ext>
              </a:extLst>
            </p:cNvPr>
            <p:cNvSpPr/>
            <p:nvPr/>
          </p:nvSpPr>
          <p:spPr>
            <a:xfrm>
              <a:off x="8726126" y="1742232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9DCD464B-A751-48BB-A01B-F99C1E754A21}"/>
                </a:ext>
              </a:extLst>
            </p:cNvPr>
            <p:cNvSpPr/>
            <p:nvPr/>
          </p:nvSpPr>
          <p:spPr>
            <a:xfrm>
              <a:off x="8926943" y="1915807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9" name="ZoneTexte 103">
              <a:extLst>
                <a:ext uri="{FF2B5EF4-FFF2-40B4-BE49-F238E27FC236}">
                  <a16:creationId xmlns:a16="http://schemas.microsoft.com/office/drawing/2014/main" id="{115685D8-2C5E-4D50-82DC-505F5C37FF2C}"/>
                </a:ext>
              </a:extLst>
            </p:cNvPr>
            <p:cNvSpPr txBox="1"/>
            <p:nvPr/>
          </p:nvSpPr>
          <p:spPr>
            <a:xfrm>
              <a:off x="9596033" y="1797139"/>
              <a:ext cx="18002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fr-FR" sz="1050" b="1">
                  <a:solidFill>
                    <a:srgbClr val="000000"/>
                  </a:solidFill>
                  <a:latin typeface="+mj-lt"/>
                </a:rPr>
                <a:t>Nb Affaires</a:t>
              </a:r>
            </a:p>
          </p:txBody>
        </p:sp>
        <p:pic>
          <p:nvPicPr>
            <p:cNvPr id="40" name="Graphique 39" descr="Carnet d'adresses avec un remplissage uni">
              <a:extLst>
                <a:ext uri="{FF2B5EF4-FFF2-40B4-BE49-F238E27FC236}">
                  <a16:creationId xmlns:a16="http://schemas.microsoft.com/office/drawing/2014/main" id="{2EB32450-71AD-401F-964F-4256756DA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8995043" y="1963785"/>
              <a:ext cx="551561" cy="551561"/>
            </a:xfrm>
            <a:prstGeom prst="rect">
              <a:avLst/>
            </a:prstGeom>
          </p:spPr>
        </p:pic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4EF2CF4D-42B4-4433-8856-AD4F580A45FA}"/>
              </a:ext>
            </a:extLst>
          </p:cNvPr>
          <p:cNvGrpSpPr/>
          <p:nvPr/>
        </p:nvGrpSpPr>
        <p:grpSpPr>
          <a:xfrm>
            <a:off x="3369276" y="3976030"/>
            <a:ext cx="2726724" cy="963421"/>
            <a:chOff x="3146303" y="3551215"/>
            <a:chExt cx="2726724" cy="963421"/>
          </a:xfrm>
        </p:grpSpPr>
        <p:sp>
          <p:nvSpPr>
            <p:cNvPr id="34" name="Rectangle 17">
              <a:extLst>
                <a:ext uri="{FF2B5EF4-FFF2-40B4-BE49-F238E27FC236}">
                  <a16:creationId xmlns:a16="http://schemas.microsoft.com/office/drawing/2014/main" id="{1DD82A31-B37F-46F7-8FF6-8E9457579855}"/>
                </a:ext>
              </a:extLst>
            </p:cNvPr>
            <p:cNvSpPr/>
            <p:nvPr/>
          </p:nvSpPr>
          <p:spPr>
            <a:xfrm>
              <a:off x="3146303" y="3551215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C10EB4E7-0F79-4478-99DF-E7E8E50A78AB}"/>
                </a:ext>
              </a:extLst>
            </p:cNvPr>
            <p:cNvSpPr/>
            <p:nvPr/>
          </p:nvSpPr>
          <p:spPr>
            <a:xfrm>
              <a:off x="3344144" y="3703487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6" name="ZoneTexte 103">
              <a:extLst>
                <a:ext uri="{FF2B5EF4-FFF2-40B4-BE49-F238E27FC236}">
                  <a16:creationId xmlns:a16="http://schemas.microsoft.com/office/drawing/2014/main" id="{39FC3019-DECA-4ED2-BBA8-F335C09B8405}"/>
                </a:ext>
              </a:extLst>
            </p:cNvPr>
            <p:cNvSpPr txBox="1"/>
            <p:nvPr/>
          </p:nvSpPr>
          <p:spPr>
            <a:xfrm>
              <a:off x="4031906" y="3600238"/>
              <a:ext cx="184112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fr-FR" sz="1050" b="1">
                  <a:solidFill>
                    <a:srgbClr val="000000"/>
                  </a:solidFill>
                  <a:latin typeface="+mj-lt"/>
                </a:rPr>
                <a:t>Total Heures</a:t>
              </a:r>
            </a:p>
          </p:txBody>
        </p:sp>
        <p:pic>
          <p:nvPicPr>
            <p:cNvPr id="41" name="Graphique 40" descr="Chronomètre 75% avec un remplissage uni">
              <a:extLst>
                <a:ext uri="{FF2B5EF4-FFF2-40B4-BE49-F238E27FC236}">
                  <a16:creationId xmlns:a16="http://schemas.microsoft.com/office/drawing/2014/main" id="{DF4DFCF2-7204-47D8-B9DE-7C2B6F63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3462987" y="3822330"/>
              <a:ext cx="450076" cy="450076"/>
            </a:xfrm>
            <a:prstGeom prst="rect">
              <a:avLst/>
            </a:prstGeom>
          </p:spPr>
        </p:pic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FC5A1806-CDD8-4647-A60C-85779DCBB0ED}"/>
              </a:ext>
            </a:extLst>
          </p:cNvPr>
          <p:cNvGrpSpPr/>
          <p:nvPr/>
        </p:nvGrpSpPr>
        <p:grpSpPr>
          <a:xfrm>
            <a:off x="9099725" y="3893331"/>
            <a:ext cx="2839897" cy="963421"/>
            <a:chOff x="3146303" y="3551215"/>
            <a:chExt cx="2839897" cy="963421"/>
          </a:xfrm>
        </p:grpSpPr>
        <p:sp>
          <p:nvSpPr>
            <p:cNvPr id="43" name="Rectangle 17">
              <a:extLst>
                <a:ext uri="{FF2B5EF4-FFF2-40B4-BE49-F238E27FC236}">
                  <a16:creationId xmlns:a16="http://schemas.microsoft.com/office/drawing/2014/main" id="{59D1756F-8AF3-4D52-BC87-C0B0BD64EAFD}"/>
                </a:ext>
              </a:extLst>
            </p:cNvPr>
            <p:cNvSpPr/>
            <p:nvPr/>
          </p:nvSpPr>
          <p:spPr>
            <a:xfrm>
              <a:off x="3146303" y="3551215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A92FF14F-62A2-449F-838B-0B70A2F7401F}"/>
                </a:ext>
              </a:extLst>
            </p:cNvPr>
            <p:cNvSpPr/>
            <p:nvPr/>
          </p:nvSpPr>
          <p:spPr>
            <a:xfrm>
              <a:off x="3344144" y="3703487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45" name="ZoneTexte 103">
              <a:extLst>
                <a:ext uri="{FF2B5EF4-FFF2-40B4-BE49-F238E27FC236}">
                  <a16:creationId xmlns:a16="http://schemas.microsoft.com/office/drawing/2014/main" id="{3EA60B98-AC8C-41B6-A0D5-51CDE17374FF}"/>
                </a:ext>
              </a:extLst>
            </p:cNvPr>
            <p:cNvSpPr txBox="1"/>
            <p:nvPr/>
          </p:nvSpPr>
          <p:spPr>
            <a:xfrm>
              <a:off x="4031906" y="3600238"/>
              <a:ext cx="195429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050" b="1">
                  <a:solidFill>
                    <a:srgbClr val="000000"/>
                  </a:solidFill>
                  <a:latin typeface="+mj-lt"/>
                </a:rPr>
                <a:t>Total Heures Facturables</a:t>
              </a:r>
            </a:p>
          </p:txBody>
        </p:sp>
        <p:pic>
          <p:nvPicPr>
            <p:cNvPr id="46" name="Graphique 45" descr="Courir avec un remplissage uni">
              <a:extLst>
                <a:ext uri="{FF2B5EF4-FFF2-40B4-BE49-F238E27FC236}">
                  <a16:creationId xmlns:a16="http://schemas.microsoft.com/office/drawing/2014/main" id="{4417063B-AD69-4513-A64C-BE934FAC5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3462987" y="3822330"/>
              <a:ext cx="450076" cy="450076"/>
            </a:xfrm>
            <a:prstGeom prst="rect">
              <a:avLst/>
            </a:prstGeom>
          </p:spPr>
        </p:pic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90E21DD3-E46C-4B08-BE11-F12CD06E95C1}"/>
              </a:ext>
            </a:extLst>
          </p:cNvPr>
          <p:cNvGrpSpPr/>
          <p:nvPr/>
        </p:nvGrpSpPr>
        <p:grpSpPr>
          <a:xfrm>
            <a:off x="6234500" y="5403039"/>
            <a:ext cx="2726724" cy="963421"/>
            <a:chOff x="3146303" y="3551215"/>
            <a:chExt cx="2726724" cy="963421"/>
          </a:xfrm>
        </p:grpSpPr>
        <p:sp>
          <p:nvSpPr>
            <p:cNvPr id="48" name="Rectangle 17">
              <a:extLst>
                <a:ext uri="{FF2B5EF4-FFF2-40B4-BE49-F238E27FC236}">
                  <a16:creationId xmlns:a16="http://schemas.microsoft.com/office/drawing/2014/main" id="{A9EC2742-A53F-43AE-B68D-476A15B5B901}"/>
                </a:ext>
              </a:extLst>
            </p:cNvPr>
            <p:cNvSpPr/>
            <p:nvPr/>
          </p:nvSpPr>
          <p:spPr>
            <a:xfrm>
              <a:off x="3146303" y="3551215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548423C3-24DC-4840-916F-FE474D393120}"/>
                </a:ext>
              </a:extLst>
            </p:cNvPr>
            <p:cNvSpPr/>
            <p:nvPr/>
          </p:nvSpPr>
          <p:spPr>
            <a:xfrm>
              <a:off x="3344144" y="3703487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51" name="ZoneTexte 103">
              <a:extLst>
                <a:ext uri="{FF2B5EF4-FFF2-40B4-BE49-F238E27FC236}">
                  <a16:creationId xmlns:a16="http://schemas.microsoft.com/office/drawing/2014/main" id="{3379D7D2-D2AE-47E2-95E0-417AEE421BE2}"/>
                </a:ext>
              </a:extLst>
            </p:cNvPr>
            <p:cNvSpPr txBox="1"/>
            <p:nvPr/>
          </p:nvSpPr>
          <p:spPr>
            <a:xfrm>
              <a:off x="4130945" y="3600238"/>
              <a:ext cx="17420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fr-FR" sz="1050" b="1">
                  <a:solidFill>
                    <a:srgbClr val="000000"/>
                  </a:solidFill>
                  <a:latin typeface="+mj-lt"/>
                </a:rPr>
                <a:t>Taux d’occupation</a:t>
              </a:r>
            </a:p>
          </p:txBody>
        </p:sp>
        <p:pic>
          <p:nvPicPr>
            <p:cNvPr id="52" name="Graphique 51" descr="Croissance de l'activité avec un remplissage uni">
              <a:extLst>
                <a:ext uri="{FF2B5EF4-FFF2-40B4-BE49-F238E27FC236}">
                  <a16:creationId xmlns:a16="http://schemas.microsoft.com/office/drawing/2014/main" id="{E80297B7-D85F-4EF6-8108-BA118A375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/>
          </p:blipFill>
          <p:spPr>
            <a:xfrm>
              <a:off x="3462987" y="3822330"/>
              <a:ext cx="450076" cy="4500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74091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Pilotage des </a:t>
            </a:r>
            <a:r>
              <a:rPr kumimoji="0" lang="fr-FR" sz="16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Timesheets</a:t>
            </a:r>
            <a:endParaRPr kumimoji="0" lang="fr-FR" sz="16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28EB185B-9BC5-4CAA-8CE8-E2EA31A0AC3B}"/>
              </a:ext>
            </a:extLst>
          </p:cNvPr>
          <p:cNvSpPr/>
          <p:nvPr/>
        </p:nvSpPr>
        <p:spPr>
          <a:xfrm>
            <a:off x="3097833" y="2040991"/>
            <a:ext cx="8884617" cy="4536150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2" name="Rectangle 17">
            <a:extLst>
              <a:ext uri="{FF2B5EF4-FFF2-40B4-BE49-F238E27FC236}">
                <a16:creationId xmlns:a16="http://schemas.microsoft.com/office/drawing/2014/main" id="{0F1792E4-E6C0-4765-8873-0ABD07981C66}"/>
              </a:ext>
            </a:extLst>
          </p:cNvPr>
          <p:cNvSpPr/>
          <p:nvPr/>
        </p:nvSpPr>
        <p:spPr>
          <a:xfrm>
            <a:off x="492685" y="2864313"/>
            <a:ext cx="2097050" cy="3518013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64C63BC8-2B8C-4732-9E1F-FD40AA54F03C}"/>
              </a:ext>
            </a:extLst>
          </p:cNvPr>
          <p:cNvSpPr txBox="1"/>
          <p:nvPr/>
        </p:nvSpPr>
        <p:spPr>
          <a:xfrm>
            <a:off x="1070155" y="297164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440D95E4-71C3-402E-9BDC-68E6E147F449}"/>
              </a:ext>
            </a:extLst>
          </p:cNvPr>
          <p:cNvGrpSpPr/>
          <p:nvPr/>
        </p:nvGrpSpPr>
        <p:grpSpPr>
          <a:xfrm>
            <a:off x="2125962" y="2971641"/>
            <a:ext cx="276999" cy="276999"/>
            <a:chOff x="2108544" y="3620401"/>
            <a:chExt cx="276999" cy="276999"/>
          </a:xfrm>
        </p:grpSpPr>
        <p:sp>
          <p:nvSpPr>
            <p:cNvPr id="14" name="Oval 43">
              <a:extLst>
                <a:ext uri="{FF2B5EF4-FFF2-40B4-BE49-F238E27FC236}">
                  <a16:creationId xmlns:a16="http://schemas.microsoft.com/office/drawing/2014/main" id="{9AA57946-1A50-4134-980B-217D3BC4A5E3}"/>
                </a:ext>
              </a:extLst>
            </p:cNvPr>
            <p:cNvSpPr/>
            <p:nvPr/>
          </p:nvSpPr>
          <p:spPr>
            <a:xfrm>
              <a:off x="2108544" y="3620401"/>
              <a:ext cx="276999" cy="276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4D20386C-8AE0-4563-94FC-D13DF5A0E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0487" y="3664907"/>
              <a:ext cx="192734" cy="192734"/>
            </a:xfrm>
            <a:prstGeom prst="rect">
              <a:avLst/>
            </a:prstGeom>
          </p:spPr>
        </p:pic>
      </p:grpSp>
      <p:sp>
        <p:nvSpPr>
          <p:cNvPr id="39" name="ZoneTexte 38">
            <a:extLst>
              <a:ext uri="{FF2B5EF4-FFF2-40B4-BE49-F238E27FC236}">
                <a16:creationId xmlns:a16="http://schemas.microsoft.com/office/drawing/2014/main" id="{301EE9DB-4D5F-42E9-81A1-0216C9A4D978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affaires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7A7B7FA2-D92F-4AC2-B5E4-117DD1B58B98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88CA8428-A185-4EB9-B956-F525000CA158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30B55969-B744-40F1-BD5D-09594E63B30E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F3F9E84C-C945-4568-AFEF-DE885E2A4756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>
                <a:solidFill>
                  <a:srgbClr val="000000"/>
                </a:solidFill>
                <a:latin typeface="+mj-lt"/>
              </a:rPr>
              <a:t>Pilotage des </a:t>
            </a:r>
            <a:r>
              <a:rPr lang="fr-FR" sz="1100" b="1" err="1">
                <a:solidFill>
                  <a:srgbClr val="000000"/>
                </a:solidFill>
                <a:latin typeface="+mj-lt"/>
              </a:rPr>
              <a:t>Timesheets</a:t>
            </a:r>
            <a:endParaRPr lang="fr-FR" sz="1100" b="1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D1630FE1-5B54-4288-BC53-B1A6D90469C0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5" name="Graphique 44" descr="Logement">
            <a:extLst>
              <a:ext uri="{FF2B5EF4-FFF2-40B4-BE49-F238E27FC236}">
                <a16:creationId xmlns:a16="http://schemas.microsoft.com/office/drawing/2014/main" id="{37029EDA-09D4-4A4E-B8E5-DEBACADDB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46" name="Graphique 45" descr="Carnet d'adresses avec un remplissage uni">
            <a:extLst>
              <a:ext uri="{FF2B5EF4-FFF2-40B4-BE49-F238E27FC236}">
                <a16:creationId xmlns:a16="http://schemas.microsoft.com/office/drawing/2014/main" id="{C940555C-46C4-4CF6-8B49-4FC6701519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21069" y="1363678"/>
            <a:ext cx="169755" cy="169755"/>
          </a:xfrm>
          <a:prstGeom prst="rect">
            <a:avLst/>
          </a:prstGeom>
        </p:spPr>
      </p:pic>
      <p:pic>
        <p:nvPicPr>
          <p:cNvPr id="47" name="Graphique 46" descr="Chronomètre 75% avec un remplissage uni">
            <a:extLst>
              <a:ext uri="{FF2B5EF4-FFF2-40B4-BE49-F238E27FC236}">
                <a16:creationId xmlns:a16="http://schemas.microsoft.com/office/drawing/2014/main" id="{01A29258-BB72-493B-97B3-AFA51CD06E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509283" y="892558"/>
            <a:ext cx="193328" cy="193328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410B91D6-F87B-4B11-9356-641271A42EF9}"/>
              </a:ext>
            </a:extLst>
          </p:cNvPr>
          <p:cNvGrpSpPr/>
          <p:nvPr/>
        </p:nvGrpSpPr>
        <p:grpSpPr>
          <a:xfrm>
            <a:off x="3097833" y="848103"/>
            <a:ext cx="1580430" cy="727703"/>
            <a:chOff x="4981984" y="838351"/>
            <a:chExt cx="1580430" cy="727703"/>
          </a:xfrm>
        </p:grpSpPr>
        <p:sp>
          <p:nvSpPr>
            <p:cNvPr id="52" name="Rectangle 17">
              <a:extLst>
                <a:ext uri="{FF2B5EF4-FFF2-40B4-BE49-F238E27FC236}">
                  <a16:creationId xmlns:a16="http://schemas.microsoft.com/office/drawing/2014/main" id="{65853B1F-E9DB-43F9-9C13-E79082C84FAD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Affaires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4C3FB31E-0CE5-4158-B991-9F87F3B9568A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61" name="Graphique 60" descr="Utilisateur avec un remplissage uni">
              <a:extLst>
                <a:ext uri="{FF2B5EF4-FFF2-40B4-BE49-F238E27FC236}">
                  <a16:creationId xmlns:a16="http://schemas.microsoft.com/office/drawing/2014/main" id="{37ACAA4B-6A05-4504-B9AB-796E0B77D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6B9F4770-6FF9-43AA-B4D8-18629779C634}"/>
              </a:ext>
            </a:extLst>
          </p:cNvPr>
          <p:cNvGrpSpPr/>
          <p:nvPr/>
        </p:nvGrpSpPr>
        <p:grpSpPr>
          <a:xfrm>
            <a:off x="4928246" y="842693"/>
            <a:ext cx="1580430" cy="727703"/>
            <a:chOff x="4981984" y="838351"/>
            <a:chExt cx="1580430" cy="727703"/>
          </a:xfrm>
        </p:grpSpPr>
        <p:sp>
          <p:nvSpPr>
            <p:cNvPr id="65" name="Rectangle 17">
              <a:extLst>
                <a:ext uri="{FF2B5EF4-FFF2-40B4-BE49-F238E27FC236}">
                  <a16:creationId xmlns:a16="http://schemas.microsoft.com/office/drawing/2014/main" id="{AC191C80-9C49-444E-A62B-4B738D22745C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Sen"/>
                  <a:ea typeface="+mn-ea"/>
                  <a:cs typeface="+mn-cs"/>
                </a:rPr>
                <a:t>Collaborateurs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7B4C54E-C8BE-42C6-8993-D512FC255C08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67" name="Graphique 66" descr="Carnet d'adresses avec un remplissage uni">
              <a:extLst>
                <a:ext uri="{FF2B5EF4-FFF2-40B4-BE49-F238E27FC236}">
                  <a16:creationId xmlns:a16="http://schemas.microsoft.com/office/drawing/2014/main" id="{63D66E98-0EE6-45E0-AB94-29381A92F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879138CE-5A9F-486B-B8B2-763F60F8E08C}"/>
              </a:ext>
            </a:extLst>
          </p:cNvPr>
          <p:cNvGrpSpPr/>
          <p:nvPr/>
        </p:nvGrpSpPr>
        <p:grpSpPr>
          <a:xfrm>
            <a:off x="6758659" y="842693"/>
            <a:ext cx="1580430" cy="727703"/>
            <a:chOff x="4981984" y="838351"/>
            <a:chExt cx="1580430" cy="727703"/>
          </a:xfrm>
        </p:grpSpPr>
        <p:sp>
          <p:nvSpPr>
            <p:cNvPr id="70" name="Rectangle 17">
              <a:extLst>
                <a:ext uri="{FF2B5EF4-FFF2-40B4-BE49-F238E27FC236}">
                  <a16:creationId xmlns:a16="http://schemas.microsoft.com/office/drawing/2014/main" id="{1C44ECB1-BBB2-4BAC-9F03-CAF2A151E2CF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Heures totales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0C506D65-C0E3-4CC5-9A60-4AEF984603EB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72" name="Graphique 71" descr="Chronomètre 75% avec un remplissage uni">
              <a:extLst>
                <a:ext uri="{FF2B5EF4-FFF2-40B4-BE49-F238E27FC236}">
                  <a16:creationId xmlns:a16="http://schemas.microsoft.com/office/drawing/2014/main" id="{A7F8B569-8485-4752-A493-D00469CE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E908FD8D-4043-4123-884A-3B8D816F0472}"/>
              </a:ext>
            </a:extLst>
          </p:cNvPr>
          <p:cNvGrpSpPr/>
          <p:nvPr/>
        </p:nvGrpSpPr>
        <p:grpSpPr>
          <a:xfrm>
            <a:off x="8589072" y="838208"/>
            <a:ext cx="1580430" cy="727703"/>
            <a:chOff x="4981984" y="838351"/>
            <a:chExt cx="1580430" cy="727703"/>
          </a:xfrm>
        </p:grpSpPr>
        <p:sp>
          <p:nvSpPr>
            <p:cNvPr id="74" name="Rectangle 17">
              <a:extLst>
                <a:ext uri="{FF2B5EF4-FFF2-40B4-BE49-F238E27FC236}">
                  <a16:creationId xmlns:a16="http://schemas.microsoft.com/office/drawing/2014/main" id="{D42D711C-C103-402C-92F5-8B8C19EE522B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Heures Facturables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E76AA31C-92E2-4C23-9571-F5A086180CDC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76" name="Graphique 75" descr="Courir avec un remplissage uni">
              <a:extLst>
                <a:ext uri="{FF2B5EF4-FFF2-40B4-BE49-F238E27FC236}">
                  <a16:creationId xmlns:a16="http://schemas.microsoft.com/office/drawing/2014/main" id="{49A56D7A-1B48-4505-93F2-397ECF00B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E913F18A-E52F-47DE-92F2-3E6A9C29E958}"/>
              </a:ext>
            </a:extLst>
          </p:cNvPr>
          <p:cNvGrpSpPr/>
          <p:nvPr/>
        </p:nvGrpSpPr>
        <p:grpSpPr>
          <a:xfrm>
            <a:off x="10419485" y="848103"/>
            <a:ext cx="1580430" cy="727703"/>
            <a:chOff x="4981984" y="838351"/>
            <a:chExt cx="1580430" cy="727703"/>
          </a:xfrm>
        </p:grpSpPr>
        <p:sp>
          <p:nvSpPr>
            <p:cNvPr id="78" name="Rectangle 17">
              <a:extLst>
                <a:ext uri="{FF2B5EF4-FFF2-40B4-BE49-F238E27FC236}">
                  <a16:creationId xmlns:a16="http://schemas.microsoft.com/office/drawing/2014/main" id="{364605E0-6372-4702-BD9A-67A56EA05337}"/>
                </a:ext>
              </a:extLst>
            </p:cNvPr>
            <p:cNvSpPr/>
            <p:nvPr/>
          </p:nvSpPr>
          <p:spPr>
            <a:xfrm>
              <a:off x="4981984" y="838351"/>
              <a:ext cx="1580430" cy="727703"/>
            </a:xfrm>
            <a:prstGeom prst="roundRect">
              <a:avLst>
                <a:gd name="adj" fmla="val 6751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04000" rtlCol="0" anchor="ctr"/>
            <a:lstStyle/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>
                <a:solidFill>
                  <a:srgbClr val="FFFFFF">
                    <a:lumMod val="50000"/>
                  </a:srgbClr>
                </a:solidFill>
                <a:latin typeface="Sen"/>
              </a:endParaRPr>
            </a:p>
            <a:p>
              <a:pPr marL="0" marR="0" lvl="1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kern="0">
                  <a:solidFill>
                    <a:srgbClr val="FFFFFF">
                      <a:lumMod val="50000"/>
                    </a:srgbClr>
                  </a:solidFill>
                  <a:latin typeface="Sen"/>
                </a:rPr>
                <a:t>Taux Occupation</a:t>
              </a:r>
              <a:endParaRPr kumimoji="0" lang="fr-FR" sz="12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Sen"/>
                <a:ea typeface="+mn-ea"/>
                <a:cs typeface="+mn-cs"/>
              </a:endParaRPr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0F6B345A-F93C-4533-823B-62CB45B44726}"/>
                </a:ext>
              </a:extLst>
            </p:cNvPr>
            <p:cNvSpPr/>
            <p:nvPr/>
          </p:nvSpPr>
          <p:spPr>
            <a:xfrm>
              <a:off x="5096941" y="997917"/>
              <a:ext cx="399602" cy="39960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fr-FR" b="1" kern="0">
                <a:solidFill>
                  <a:srgbClr val="FFFFFF"/>
                </a:solidFill>
                <a:latin typeface="Sen"/>
              </a:endParaRPr>
            </a:p>
          </p:txBody>
        </p:sp>
        <p:pic>
          <p:nvPicPr>
            <p:cNvPr id="81" name="Graphique 80" descr="Croissance de l'activité avec un remplissage uni">
              <a:extLst>
                <a:ext uri="{FF2B5EF4-FFF2-40B4-BE49-F238E27FC236}">
                  <a16:creationId xmlns:a16="http://schemas.microsoft.com/office/drawing/2014/main" id="{41041269-3E52-4E5A-B250-0C32FD30C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/>
          </p:blipFill>
          <p:spPr>
            <a:xfrm>
              <a:off x="5134948" y="1040090"/>
              <a:ext cx="323588" cy="3235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23709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E4097F-3A5E-4746-8084-6B23A9660F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Tour Exaltis</a:t>
            </a:r>
          </a:p>
          <a:p>
            <a:r>
              <a:rPr lang="fr-FR"/>
              <a:t>61 rue Henri Regnault</a:t>
            </a:r>
          </a:p>
          <a:p>
            <a:r>
              <a:rPr lang="fr-FR"/>
              <a:t>92400 Courbevoie – France</a:t>
            </a:r>
          </a:p>
          <a:p>
            <a:r>
              <a:rPr lang="fr-FR"/>
              <a:t>Tel : + (33) 1 49 97 60 00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3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D36ED9-49B8-4598-B882-D9FE38D65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800" y="304800"/>
            <a:ext cx="6463862" cy="360000"/>
          </a:xfrm>
        </p:spPr>
        <p:txBody>
          <a:bodyPr/>
          <a:lstStyle/>
          <a:p>
            <a:r>
              <a:rPr lang="fr-FR" dirty="0"/>
              <a:t>Charte couleur Data Services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E41A865-B4BA-45C4-AFEB-951F2D9DAF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4800" y="671605"/>
            <a:ext cx="6463862" cy="360000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Slide à supprimer avant envoi </a:t>
            </a:r>
          </a:p>
        </p:txBody>
      </p:sp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48712682-F4AA-4010-BB45-617147816A4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04800" y="1266826"/>
            <a:ext cx="11582400" cy="4791074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buNone/>
            </a:pPr>
            <a:r>
              <a:rPr lang="fr-FR" sz="2000" dirty="0">
                <a:solidFill>
                  <a:schemeClr val="tx2"/>
                </a:solidFill>
              </a:rPr>
              <a:t>Couleur à privilégier dans l’utilisation des couleurs au niveau des graphiques</a:t>
            </a:r>
            <a:endParaRPr lang="fr-FR" sz="1400" dirty="0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2A61CD5F-2967-461D-BF58-28E7AAF825A6}"/>
              </a:ext>
            </a:extLst>
          </p:cNvPr>
          <p:cNvGrpSpPr/>
          <p:nvPr/>
        </p:nvGrpSpPr>
        <p:grpSpPr>
          <a:xfrm>
            <a:off x="304800" y="1740277"/>
            <a:ext cx="1578313" cy="1374193"/>
            <a:chOff x="361699" y="1434909"/>
            <a:chExt cx="1248374" cy="6054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BC3770-AA7B-4057-A8C7-4487E61CC942}"/>
                </a:ext>
              </a:extLst>
            </p:cNvPr>
            <p:cNvSpPr/>
            <p:nvPr/>
          </p:nvSpPr>
          <p:spPr>
            <a:xfrm>
              <a:off x="361699" y="1434909"/>
              <a:ext cx="560094" cy="605481"/>
            </a:xfrm>
            <a:prstGeom prst="rect">
              <a:avLst/>
            </a:prstGeom>
            <a:solidFill>
              <a:srgbClr val="2734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0FDCB85-F412-43DA-A813-2C01C64C7DFA}"/>
                </a:ext>
              </a:extLst>
            </p:cNvPr>
            <p:cNvSpPr/>
            <p:nvPr/>
          </p:nvSpPr>
          <p:spPr>
            <a:xfrm>
              <a:off x="1031022" y="1434909"/>
              <a:ext cx="579051" cy="605481"/>
            </a:xfrm>
            <a:prstGeom prst="rect">
              <a:avLst/>
            </a:prstGeom>
            <a:solidFill>
              <a:srgbClr val="0070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46412-2853-4C23-8D08-6DD518231FCE}"/>
              </a:ext>
            </a:extLst>
          </p:cNvPr>
          <p:cNvSpPr/>
          <p:nvPr/>
        </p:nvSpPr>
        <p:spPr>
          <a:xfrm>
            <a:off x="2990328" y="1758279"/>
            <a:ext cx="560094" cy="605481"/>
          </a:xfrm>
          <a:prstGeom prst="rect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942A4D-A51A-43D4-8F8D-751A40EA9FAE}"/>
              </a:ext>
            </a:extLst>
          </p:cNvPr>
          <p:cNvSpPr/>
          <p:nvPr/>
        </p:nvSpPr>
        <p:spPr>
          <a:xfrm>
            <a:off x="3694723" y="2475975"/>
            <a:ext cx="579051" cy="605481"/>
          </a:xfrm>
          <a:prstGeom prst="rect">
            <a:avLst/>
          </a:prstGeom>
          <a:solidFill>
            <a:srgbClr val="447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AC127B-8115-4412-86B7-8D286A4AD7BB}"/>
              </a:ext>
            </a:extLst>
          </p:cNvPr>
          <p:cNvSpPr/>
          <p:nvPr/>
        </p:nvSpPr>
        <p:spPr>
          <a:xfrm>
            <a:off x="4448654" y="2475974"/>
            <a:ext cx="560094" cy="605481"/>
          </a:xfrm>
          <a:prstGeom prst="rect">
            <a:avLst/>
          </a:prstGeom>
          <a:solidFill>
            <a:srgbClr val="8450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219166-48E2-4A17-962B-9D742983C4C3}"/>
              </a:ext>
            </a:extLst>
          </p:cNvPr>
          <p:cNvSpPr/>
          <p:nvPr/>
        </p:nvSpPr>
        <p:spPr>
          <a:xfrm>
            <a:off x="2990328" y="2475976"/>
            <a:ext cx="560094" cy="605481"/>
          </a:xfrm>
          <a:prstGeom prst="rect">
            <a:avLst/>
          </a:prstGeom>
          <a:solidFill>
            <a:srgbClr val="4A9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D9CDE6-B704-48B5-8017-5BADC0FC1EEA}"/>
              </a:ext>
            </a:extLst>
          </p:cNvPr>
          <p:cNvSpPr/>
          <p:nvPr/>
        </p:nvSpPr>
        <p:spPr>
          <a:xfrm>
            <a:off x="5205684" y="2475974"/>
            <a:ext cx="579051" cy="605481"/>
          </a:xfrm>
          <a:prstGeom prst="rect">
            <a:avLst/>
          </a:prstGeom>
          <a:solidFill>
            <a:srgbClr val="C6D1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DE026C-F9DE-4658-99B3-96BDBA81A603}"/>
              </a:ext>
            </a:extLst>
          </p:cNvPr>
          <p:cNvSpPr/>
          <p:nvPr/>
        </p:nvSpPr>
        <p:spPr>
          <a:xfrm>
            <a:off x="3694723" y="1758277"/>
            <a:ext cx="579051" cy="605481"/>
          </a:xfrm>
          <a:prstGeom prst="rect">
            <a:avLst/>
          </a:prstGeom>
          <a:solidFill>
            <a:srgbClr val="2078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2EA1BA3-F592-4C83-9108-2C1A840A5C4C}"/>
              </a:ext>
            </a:extLst>
          </p:cNvPr>
          <p:cNvSpPr/>
          <p:nvPr/>
        </p:nvSpPr>
        <p:spPr>
          <a:xfrm>
            <a:off x="4439176" y="1758277"/>
            <a:ext cx="579051" cy="605481"/>
          </a:xfrm>
          <a:prstGeom prst="rect">
            <a:avLst/>
          </a:prstGeom>
          <a:solidFill>
            <a:srgbClr val="C40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algn="ctr"/>
            <a:endParaRPr lang="fr-FR">
              <a:cs typeface="Arial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398B61-1488-4F2B-A9ED-59230095A086}"/>
              </a:ext>
            </a:extLst>
          </p:cNvPr>
          <p:cNvSpPr/>
          <p:nvPr/>
        </p:nvSpPr>
        <p:spPr>
          <a:xfrm>
            <a:off x="5205685" y="1758276"/>
            <a:ext cx="579051" cy="605481"/>
          </a:xfrm>
          <a:prstGeom prst="rect">
            <a:avLst/>
          </a:prstGeom>
          <a:solidFill>
            <a:srgbClr val="C49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E5C7C3-EAFC-4B77-A55A-78231F52E72F}"/>
              </a:ext>
            </a:extLst>
          </p:cNvPr>
          <p:cNvSpPr/>
          <p:nvPr/>
        </p:nvSpPr>
        <p:spPr>
          <a:xfrm>
            <a:off x="5972194" y="1758276"/>
            <a:ext cx="579051" cy="605481"/>
          </a:xfrm>
          <a:prstGeom prst="rect">
            <a:avLst/>
          </a:prstGeom>
          <a:solidFill>
            <a:srgbClr val="CED2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0473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73A02AC0-3C7B-4F12-A64B-8E4D4E1499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as first recommandation for </a:t>
            </a:r>
            <a:r>
              <a:rPr lang="fr-FR" dirty="0" err="1"/>
              <a:t>every</a:t>
            </a:r>
            <a:r>
              <a:rPr lang="fr-FR" dirty="0"/>
              <a:t> Power BI Dashboard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407B621-9FD2-46EB-B77F-A7AB9F0D65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General Template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3C9F45-C3D3-4301-897C-AA95260A5D7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251950" y="6465888"/>
            <a:ext cx="2940050" cy="271462"/>
          </a:xfrm>
        </p:spPr>
        <p:txBody>
          <a:bodyPr/>
          <a:lstStyle/>
          <a:p>
            <a:fld id="{E0E38BCE-2D07-463A-929A-876937DE70DF}" type="datetime3">
              <a:rPr lang="en-US" smtClean="0"/>
              <a:t>28 March 2023</a:t>
            </a:fld>
            <a:endParaRPr lang="en-US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456666-3FA1-4480-A543-C8E5C253360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26838" y="6465888"/>
            <a:ext cx="665162" cy="271462"/>
          </a:xfrm>
        </p:spPr>
        <p:txBody>
          <a:bodyPr/>
          <a:lstStyle/>
          <a:p>
            <a:fld id="{731A1681-B67C-634E-B9F8-D054051C20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14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2F88A9AC-BD1F-4CB2-9E38-400E0CF178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58A52E3-CE6A-4F1F-B7CF-D40791430261}"/>
              </a:ext>
            </a:extLst>
          </p:cNvPr>
          <p:cNvSpPr txBox="1"/>
          <p:nvPr/>
        </p:nvSpPr>
        <p:spPr>
          <a:xfrm>
            <a:off x="3776439" y="2348096"/>
            <a:ext cx="37736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1" i="0" u="none" strike="noStrike" kern="1200" cap="none" spc="0" normalizeH="0" baseline="0" noProof="0" dirty="0">
                <a:ln>
                  <a:noFill/>
                </a:ln>
                <a:solidFill>
                  <a:srgbClr val="0070C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ventes</a:t>
            </a: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0070CE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AD3B0D7-ED9B-4B60-A6A2-B41C7AA700E6}"/>
              </a:ext>
            </a:extLst>
          </p:cNvPr>
          <p:cNvSpPr txBox="1"/>
          <p:nvPr/>
        </p:nvSpPr>
        <p:spPr>
          <a:xfrm>
            <a:off x="3776439" y="3555798"/>
            <a:ext cx="2913016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Qu’est-ce que ce rapport 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Cette démo interactive est un exemple de </a:t>
            </a:r>
            <a:r>
              <a:rPr kumimoji="0" lang="fr-F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reporting</a:t>
            </a:r>
            <a:r>
              <a:rPr kumimoji="0" lang="fr-F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du suivi budgétaire d’une organisation de </a:t>
            </a:r>
            <a:r>
              <a:rPr kumimoji="0" lang="fr-F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ve</a:t>
            </a:r>
            <a:r>
              <a:rPr lang="fr-FR" sz="1100" dirty="0" err="1">
                <a:solidFill>
                  <a:srgbClr val="000000"/>
                </a:solidFill>
                <a:latin typeface="+mj-lt"/>
              </a:rPr>
              <a:t>ntes</a:t>
            </a:r>
            <a:r>
              <a:rPr lang="fr-FR" sz="1100" dirty="0">
                <a:solidFill>
                  <a:srgbClr val="000000"/>
                </a:solidFill>
                <a:latin typeface="+mj-lt"/>
              </a:rPr>
              <a:t> de </a:t>
            </a:r>
            <a:r>
              <a:rPr lang="fr-FR" sz="1100" dirty="0" err="1">
                <a:solidFill>
                  <a:srgbClr val="000000"/>
                </a:solidFill>
                <a:latin typeface="+mj-lt"/>
              </a:rPr>
              <a:t>Retail</a:t>
            </a:r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06AADE9A-B935-43CC-BA79-FBCCE78DB640}"/>
              </a:ext>
            </a:extLst>
          </p:cNvPr>
          <p:cNvGrpSpPr/>
          <p:nvPr/>
        </p:nvGrpSpPr>
        <p:grpSpPr>
          <a:xfrm>
            <a:off x="7376971" y="1105848"/>
            <a:ext cx="4199114" cy="4282370"/>
            <a:chOff x="4570174" y="664368"/>
            <a:chExt cx="5556913" cy="5667090"/>
          </a:xfrm>
        </p:grpSpPr>
        <p:pic>
          <p:nvPicPr>
            <p:cNvPr id="28" name="Graphique 27" descr="Magasin avec un remplissage uni">
              <a:extLst>
                <a:ext uri="{FF2B5EF4-FFF2-40B4-BE49-F238E27FC236}">
                  <a16:creationId xmlns:a16="http://schemas.microsoft.com/office/drawing/2014/main" id="{FF6EF11B-AA27-408A-839E-CA013A958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570174" y="949110"/>
              <a:ext cx="5382348" cy="5382348"/>
            </a:xfrm>
            <a:prstGeom prst="rect">
              <a:avLst/>
            </a:prstGeom>
          </p:spPr>
        </p:pic>
        <p:pic>
          <p:nvPicPr>
            <p:cNvPr id="29" name="Graphique 28" descr="Magasin avec un remplissage uni">
              <a:extLst>
                <a:ext uri="{FF2B5EF4-FFF2-40B4-BE49-F238E27FC236}">
                  <a16:creationId xmlns:a16="http://schemas.microsoft.com/office/drawing/2014/main" id="{BD6B754F-CA78-4E4A-845E-74495FDD3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744739" y="664368"/>
              <a:ext cx="5382348" cy="5382348"/>
            </a:xfrm>
            <a:prstGeom prst="rect">
              <a:avLst/>
            </a:prstGeom>
          </p:spPr>
        </p:pic>
      </p:grpSp>
      <p:pic>
        <p:nvPicPr>
          <p:cNvPr id="1026" name="Picture 2" descr="Mazars - Home | Facebook">
            <a:extLst>
              <a:ext uri="{FF2B5EF4-FFF2-40B4-BE49-F238E27FC236}">
                <a16:creationId xmlns:a16="http://schemas.microsoft.com/office/drawing/2014/main" id="{D4AFAC3D-1ADC-4289-BE47-3AA5CE4FF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6322" y="5683227"/>
            <a:ext cx="879763" cy="87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17">
            <a:extLst>
              <a:ext uri="{FF2B5EF4-FFF2-40B4-BE49-F238E27FC236}">
                <a16:creationId xmlns:a16="http://schemas.microsoft.com/office/drawing/2014/main" id="{22DD6BCA-FA37-4229-B377-55DB218C071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6499F7B1-E960-4739-A582-86ED68B24998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ventes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DAF841FD-AB41-466B-A437-07890D455206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0334D1FB-E62E-4856-8371-2121CC3D87A0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>
                <a:solidFill>
                  <a:srgbClr val="000000"/>
                </a:solidFill>
                <a:latin typeface="+mj-lt"/>
              </a:rPr>
              <a:t>Accueil</a:t>
            </a: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8ADED5EE-31B1-4A54-9B06-E6AF19B31D23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EAFAFB22-3063-43CD-A31A-DDABBEED10A7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>
                <a:solidFill>
                  <a:srgbClr val="FFFFFF">
                    <a:lumMod val="50000"/>
                  </a:srgbClr>
                </a:solidFill>
                <a:latin typeface="+mj-lt"/>
              </a:rPr>
              <a:t>Vue d’ensemble</a:t>
            </a: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02E26D7A-616B-4B01-AA2A-C1009F3E0994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5" name="Graphique 64" descr="Logement">
            <a:extLst>
              <a:ext uri="{FF2B5EF4-FFF2-40B4-BE49-F238E27FC236}">
                <a16:creationId xmlns:a16="http://schemas.microsoft.com/office/drawing/2014/main" id="{4CB5E0E9-AB59-4D11-A4AA-C91789256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66" name="Graphique 65" descr="Argent volant avec un remplissage uni">
            <a:extLst>
              <a:ext uri="{FF2B5EF4-FFF2-40B4-BE49-F238E27FC236}">
                <a16:creationId xmlns:a16="http://schemas.microsoft.com/office/drawing/2014/main" id="{9FE41F9D-5E3F-4FE8-A1B1-C60274992A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68" name="Graphique 67" descr="Carte avec repère">
            <a:extLst>
              <a:ext uri="{FF2B5EF4-FFF2-40B4-BE49-F238E27FC236}">
                <a16:creationId xmlns:a16="http://schemas.microsoft.com/office/drawing/2014/main" id="{9C0A8DC4-CFA4-452B-B0CA-7D5E5DC776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F18A4D82-64E2-4874-9DCF-FE388EB4ED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2" name="Rectangle 17">
            <a:extLst>
              <a:ext uri="{FF2B5EF4-FFF2-40B4-BE49-F238E27FC236}">
                <a16:creationId xmlns:a16="http://schemas.microsoft.com/office/drawing/2014/main" id="{CB22EDC8-F47B-46C0-AB99-031FBC2D9659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D38783E-900F-41F2-8D1B-FC6DC44348F1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Vue d’ensemble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17039E02-DFAD-4386-91B0-B8653DD0D9C4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72E826BB-3583-49D4-826C-EBBBEA60D11B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7" name="Oval 43">
            <a:extLst>
              <a:ext uri="{FF2B5EF4-FFF2-40B4-BE49-F238E27FC236}">
                <a16:creationId xmlns:a16="http://schemas.microsoft.com/office/drawing/2014/main" id="{EFF8AC24-7088-4E8B-B9A4-3D16281EEAA9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5F03C430-896B-4B04-800C-6F43FEC8E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  <p:grpSp>
        <p:nvGrpSpPr>
          <p:cNvPr id="58" name="Groupe 57">
            <a:extLst>
              <a:ext uri="{FF2B5EF4-FFF2-40B4-BE49-F238E27FC236}">
                <a16:creationId xmlns:a16="http://schemas.microsoft.com/office/drawing/2014/main" id="{8792B421-4AB8-4B4A-AAD4-8C8EBE617F0B}"/>
              </a:ext>
            </a:extLst>
          </p:cNvPr>
          <p:cNvGrpSpPr/>
          <p:nvPr/>
        </p:nvGrpSpPr>
        <p:grpSpPr>
          <a:xfrm>
            <a:off x="4125942" y="2307240"/>
            <a:ext cx="2757300" cy="963421"/>
            <a:chOff x="3097833" y="861910"/>
            <a:chExt cx="2757300" cy="963421"/>
          </a:xfrm>
        </p:grpSpPr>
        <p:sp>
          <p:nvSpPr>
            <p:cNvPr id="44" name="Rectangle 17">
              <a:extLst>
                <a:ext uri="{FF2B5EF4-FFF2-40B4-BE49-F238E27FC236}">
                  <a16:creationId xmlns:a16="http://schemas.microsoft.com/office/drawing/2014/main" id="{88E62C1A-4CF7-46CB-A08B-9502D6E344DF}"/>
                </a:ext>
              </a:extLst>
            </p:cNvPr>
            <p:cNvSpPr/>
            <p:nvPr/>
          </p:nvSpPr>
          <p:spPr>
            <a:xfrm>
              <a:off x="3097833" y="861910"/>
              <a:ext cx="2670119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427FCCE5-B1FB-4B1A-BD45-1F07BAA0203F}"/>
                </a:ext>
              </a:extLst>
            </p:cNvPr>
            <p:cNvSpPr/>
            <p:nvPr/>
          </p:nvSpPr>
          <p:spPr>
            <a:xfrm>
              <a:off x="3335149" y="1025511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46" name="Graphic 4" descr="Magasin avec un remplissage uni">
              <a:extLst>
                <a:ext uri="{FF2B5EF4-FFF2-40B4-BE49-F238E27FC236}">
                  <a16:creationId xmlns:a16="http://schemas.microsoft.com/office/drawing/2014/main" id="{75156F2A-138D-49FB-AC4C-D6023EC31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3403107" y="1088269"/>
              <a:ext cx="551846" cy="551846"/>
            </a:xfrm>
            <a:prstGeom prst="rect">
              <a:avLst/>
            </a:prstGeom>
          </p:spPr>
        </p:pic>
        <p:sp>
          <p:nvSpPr>
            <p:cNvPr id="47" name="ZoneTexte 103">
              <a:extLst>
                <a:ext uri="{FF2B5EF4-FFF2-40B4-BE49-F238E27FC236}">
                  <a16:creationId xmlns:a16="http://schemas.microsoft.com/office/drawing/2014/main" id="{CBF3C94F-6D50-4B43-8A71-A3E7F4A17E6C}"/>
                </a:ext>
              </a:extLst>
            </p:cNvPr>
            <p:cNvSpPr txBox="1"/>
            <p:nvPr/>
          </p:nvSpPr>
          <p:spPr>
            <a:xfrm>
              <a:off x="4113051" y="904986"/>
              <a:ext cx="17420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Total Ventes</a:t>
              </a:r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0A0CA5EC-0201-4042-8BD4-BD7CE96F446B}"/>
              </a:ext>
            </a:extLst>
          </p:cNvPr>
          <p:cNvGrpSpPr/>
          <p:nvPr/>
        </p:nvGrpSpPr>
        <p:grpSpPr>
          <a:xfrm>
            <a:off x="8173332" y="2312351"/>
            <a:ext cx="2670119" cy="963421"/>
            <a:chOff x="6120756" y="854363"/>
            <a:chExt cx="2670119" cy="963421"/>
          </a:xfrm>
        </p:grpSpPr>
        <p:sp>
          <p:nvSpPr>
            <p:cNvPr id="51" name="Rectangle 17">
              <a:extLst>
                <a:ext uri="{FF2B5EF4-FFF2-40B4-BE49-F238E27FC236}">
                  <a16:creationId xmlns:a16="http://schemas.microsoft.com/office/drawing/2014/main" id="{25D4A9CF-DB90-48CF-9383-835D4A5A0193}"/>
                </a:ext>
              </a:extLst>
            </p:cNvPr>
            <p:cNvSpPr/>
            <p:nvPr/>
          </p:nvSpPr>
          <p:spPr>
            <a:xfrm>
              <a:off x="6120756" y="854363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9E72FBEA-26B3-46C0-8061-F58B2C060A99}"/>
                </a:ext>
              </a:extLst>
            </p:cNvPr>
            <p:cNvSpPr/>
            <p:nvPr/>
          </p:nvSpPr>
          <p:spPr>
            <a:xfrm>
              <a:off x="6321573" y="1027938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53" name="ZoneTexte 103">
              <a:extLst>
                <a:ext uri="{FF2B5EF4-FFF2-40B4-BE49-F238E27FC236}">
                  <a16:creationId xmlns:a16="http://schemas.microsoft.com/office/drawing/2014/main" id="{777167C8-6DF2-46F4-ABF1-303AF6CBBDD1}"/>
                </a:ext>
              </a:extLst>
            </p:cNvPr>
            <p:cNvSpPr txBox="1"/>
            <p:nvPr/>
          </p:nvSpPr>
          <p:spPr>
            <a:xfrm>
              <a:off x="7048793" y="909270"/>
              <a:ext cx="17420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Quantité vendue</a:t>
              </a:r>
            </a:p>
          </p:txBody>
        </p:sp>
        <p:pic>
          <p:nvPicPr>
            <p:cNvPr id="54" name="Graphique 53" descr="Amélioration continue avec un remplissage uni">
              <a:extLst>
                <a:ext uri="{FF2B5EF4-FFF2-40B4-BE49-F238E27FC236}">
                  <a16:creationId xmlns:a16="http://schemas.microsoft.com/office/drawing/2014/main" id="{3A1E9B15-AAA1-4974-8322-6F16E55B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6389673" y="1075916"/>
              <a:ext cx="551561" cy="551561"/>
            </a:xfrm>
            <a:prstGeom prst="rect">
              <a:avLst/>
            </a:prstGeom>
          </p:spPr>
        </p:pic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96C62594-AAD9-43DE-8AF6-3FBAAE5FD8DD}"/>
              </a:ext>
            </a:extLst>
          </p:cNvPr>
          <p:cNvGrpSpPr/>
          <p:nvPr/>
        </p:nvGrpSpPr>
        <p:grpSpPr>
          <a:xfrm>
            <a:off x="4125942" y="4146616"/>
            <a:ext cx="2726724" cy="963421"/>
            <a:chOff x="9315148" y="859816"/>
            <a:chExt cx="2726724" cy="963421"/>
          </a:xfrm>
        </p:grpSpPr>
        <p:sp>
          <p:nvSpPr>
            <p:cNvPr id="48" name="Rectangle 17">
              <a:extLst>
                <a:ext uri="{FF2B5EF4-FFF2-40B4-BE49-F238E27FC236}">
                  <a16:creationId xmlns:a16="http://schemas.microsoft.com/office/drawing/2014/main" id="{8BC5F1F3-6DC1-446F-B3D7-40E3BFD187F4}"/>
                </a:ext>
              </a:extLst>
            </p:cNvPr>
            <p:cNvSpPr/>
            <p:nvPr/>
          </p:nvSpPr>
          <p:spPr>
            <a:xfrm>
              <a:off x="9315148" y="859816"/>
              <a:ext cx="2670119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88C24EE9-5B45-4909-A9EC-338D023FFAD0}"/>
                </a:ext>
              </a:extLst>
            </p:cNvPr>
            <p:cNvSpPr/>
            <p:nvPr/>
          </p:nvSpPr>
          <p:spPr>
            <a:xfrm>
              <a:off x="9512989" y="1012088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50" name="ZoneTexte 103">
              <a:extLst>
                <a:ext uri="{FF2B5EF4-FFF2-40B4-BE49-F238E27FC236}">
                  <a16:creationId xmlns:a16="http://schemas.microsoft.com/office/drawing/2014/main" id="{59AF90A9-C38F-41EA-93CD-233D89F499A2}"/>
                </a:ext>
              </a:extLst>
            </p:cNvPr>
            <p:cNvSpPr txBox="1"/>
            <p:nvPr/>
          </p:nvSpPr>
          <p:spPr>
            <a:xfrm>
              <a:off x="10299790" y="908839"/>
              <a:ext cx="17420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Profit</a:t>
              </a:r>
            </a:p>
          </p:txBody>
        </p:sp>
        <p:pic>
          <p:nvPicPr>
            <p:cNvPr id="55" name="Graphique 54" descr="Pièces avec un remplissage uni">
              <a:extLst>
                <a:ext uri="{FF2B5EF4-FFF2-40B4-BE49-F238E27FC236}">
                  <a16:creationId xmlns:a16="http://schemas.microsoft.com/office/drawing/2014/main" id="{B5A13918-F26C-47E9-B083-9AACD03B3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9631832" y="1130931"/>
              <a:ext cx="450076" cy="450076"/>
            </a:xfrm>
            <a:prstGeom prst="rect">
              <a:avLst/>
            </a:prstGeom>
          </p:spPr>
        </p:pic>
      </p:grp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C9376BAC-2696-4A35-9DFA-C76764E39ED2}"/>
              </a:ext>
            </a:extLst>
          </p:cNvPr>
          <p:cNvGrpSpPr/>
          <p:nvPr/>
        </p:nvGrpSpPr>
        <p:grpSpPr>
          <a:xfrm>
            <a:off x="8173332" y="4146615"/>
            <a:ext cx="2726723" cy="963421"/>
            <a:chOff x="9315149" y="859816"/>
            <a:chExt cx="2726723" cy="963421"/>
          </a:xfrm>
        </p:grpSpPr>
        <p:sp>
          <p:nvSpPr>
            <p:cNvPr id="70" name="Rectangle 17">
              <a:extLst>
                <a:ext uri="{FF2B5EF4-FFF2-40B4-BE49-F238E27FC236}">
                  <a16:creationId xmlns:a16="http://schemas.microsoft.com/office/drawing/2014/main" id="{43236599-C11A-4DF8-985D-55EE628854E2}"/>
                </a:ext>
              </a:extLst>
            </p:cNvPr>
            <p:cNvSpPr/>
            <p:nvPr/>
          </p:nvSpPr>
          <p:spPr>
            <a:xfrm>
              <a:off x="9315149" y="859816"/>
              <a:ext cx="2667302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02442DD-CA93-4A9B-89CA-22AD4D5E2767}"/>
                </a:ext>
              </a:extLst>
            </p:cNvPr>
            <p:cNvSpPr/>
            <p:nvPr/>
          </p:nvSpPr>
          <p:spPr>
            <a:xfrm>
              <a:off x="9512989" y="1012088"/>
              <a:ext cx="687762" cy="687762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72" name="ZoneTexte 103">
              <a:extLst>
                <a:ext uri="{FF2B5EF4-FFF2-40B4-BE49-F238E27FC236}">
                  <a16:creationId xmlns:a16="http://schemas.microsoft.com/office/drawing/2014/main" id="{93E73071-DB6F-477D-8485-79545AEA6EA5}"/>
                </a:ext>
              </a:extLst>
            </p:cNvPr>
            <p:cNvSpPr txBox="1"/>
            <p:nvPr/>
          </p:nvSpPr>
          <p:spPr>
            <a:xfrm>
              <a:off x="10299790" y="908839"/>
              <a:ext cx="17420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Marge</a:t>
              </a:r>
            </a:p>
          </p:txBody>
        </p:sp>
        <p:pic>
          <p:nvPicPr>
            <p:cNvPr id="73" name="Graphique 72" descr="Graphique à barres avec tendance à la hausse avec un remplissage uni">
              <a:extLst>
                <a:ext uri="{FF2B5EF4-FFF2-40B4-BE49-F238E27FC236}">
                  <a16:creationId xmlns:a16="http://schemas.microsoft.com/office/drawing/2014/main" id="{E46D6FA6-0B57-4E1B-B615-B31DFE41A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9631832" y="1130931"/>
              <a:ext cx="450076" cy="450076"/>
            </a:xfrm>
            <a:prstGeom prst="rect">
              <a:avLst/>
            </a:prstGeom>
          </p:spPr>
        </p:pic>
      </p:grpSp>
      <p:sp>
        <p:nvSpPr>
          <p:cNvPr id="74" name="TextBox 50">
            <a:extLst>
              <a:ext uri="{FF2B5EF4-FFF2-40B4-BE49-F238E27FC236}">
                <a16:creationId xmlns:a16="http://schemas.microsoft.com/office/drawing/2014/main" id="{138859DE-7819-4EDB-B263-1FFD2B588FBC}"/>
              </a:ext>
            </a:extLst>
          </p:cNvPr>
          <p:cNvSpPr txBox="1"/>
          <p:nvPr/>
        </p:nvSpPr>
        <p:spPr>
          <a:xfrm>
            <a:off x="3189396" y="1477020"/>
            <a:ext cx="2822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Principaux indicateurs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10264B6C-3F9A-4BEA-8AC5-B3E6A27C3DEA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ventes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C916E70C-7BB6-4C99-B74F-FDE7C458CDB2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FE40A55F-D32A-41D0-B421-59421E739D57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 dirty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C3DBE2B7-D4EA-4BE7-B04B-B1602B06EAED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77DD10EB-35AE-4F85-8D75-8D19C82CB7D9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b="1" dirty="0">
                <a:solidFill>
                  <a:srgbClr val="000000"/>
                </a:solidFill>
                <a:latin typeface="+mj-lt"/>
              </a:rPr>
              <a:t>Vue d’ensemble</a:t>
            </a:r>
          </a:p>
        </p:txBody>
      </p:sp>
      <p:sp>
        <p:nvSpPr>
          <p:cNvPr id="64" name="Ellipse 63">
            <a:extLst>
              <a:ext uri="{FF2B5EF4-FFF2-40B4-BE49-F238E27FC236}">
                <a16:creationId xmlns:a16="http://schemas.microsoft.com/office/drawing/2014/main" id="{F9ABA2B3-9A6A-4BDA-A529-F330F201ECBC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5" name="Graphique 64" descr="Logement">
            <a:extLst>
              <a:ext uri="{FF2B5EF4-FFF2-40B4-BE49-F238E27FC236}">
                <a16:creationId xmlns:a16="http://schemas.microsoft.com/office/drawing/2014/main" id="{BAD6E87C-B891-41E0-A0DF-822F3073331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66" name="Graphique 65" descr="Argent volant avec un remplissage uni">
            <a:extLst>
              <a:ext uri="{FF2B5EF4-FFF2-40B4-BE49-F238E27FC236}">
                <a16:creationId xmlns:a16="http://schemas.microsoft.com/office/drawing/2014/main" id="{0F34D691-800B-44E8-90EC-8FD390FF3BC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67" name="Graphique 66" descr="Carte avec repère">
            <a:extLst>
              <a:ext uri="{FF2B5EF4-FFF2-40B4-BE49-F238E27FC236}">
                <a16:creationId xmlns:a16="http://schemas.microsoft.com/office/drawing/2014/main" id="{6EB6C313-62A3-4EC9-80A2-DB82BF96134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83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80D7A0FA-6DDF-431F-90E0-8B131B1DFF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Sen"/>
              <a:ea typeface="+mn-ea"/>
              <a:cs typeface="+mn-cs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8DD66D92-4DB7-4BA0-8A3E-6554B1AD2AE3}"/>
              </a:ext>
            </a:extLst>
          </p:cNvPr>
          <p:cNvSpPr/>
          <p:nvPr/>
        </p:nvSpPr>
        <p:spPr>
          <a:xfrm>
            <a:off x="279198" y="277792"/>
            <a:ext cx="2498651" cy="6299351"/>
          </a:xfrm>
          <a:prstGeom prst="roundRect">
            <a:avLst>
              <a:gd name="adj" fmla="val 38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743BC7-A217-4053-B4C6-BF41B372C883}"/>
              </a:ext>
            </a:extLst>
          </p:cNvPr>
          <p:cNvSpPr txBox="1"/>
          <p:nvPr/>
        </p:nvSpPr>
        <p:spPr>
          <a:xfrm>
            <a:off x="5622576" y="222848"/>
            <a:ext cx="380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Analyse des ventes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28EB185B-9BC5-4CAA-8CE8-E2EA31A0AC3B}"/>
              </a:ext>
            </a:extLst>
          </p:cNvPr>
          <p:cNvSpPr/>
          <p:nvPr/>
        </p:nvSpPr>
        <p:spPr>
          <a:xfrm>
            <a:off x="3097833" y="2040991"/>
            <a:ext cx="8884617" cy="4536150"/>
          </a:xfrm>
          <a:prstGeom prst="roundRect">
            <a:avLst>
              <a:gd name="adj" fmla="val 140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2" name="Rectangle 17">
            <a:extLst>
              <a:ext uri="{FF2B5EF4-FFF2-40B4-BE49-F238E27FC236}">
                <a16:creationId xmlns:a16="http://schemas.microsoft.com/office/drawing/2014/main" id="{0F1792E4-E6C0-4765-8873-0ABD07981C66}"/>
              </a:ext>
            </a:extLst>
          </p:cNvPr>
          <p:cNvSpPr/>
          <p:nvPr/>
        </p:nvSpPr>
        <p:spPr>
          <a:xfrm>
            <a:off x="475267" y="3513074"/>
            <a:ext cx="2097050" cy="2889504"/>
          </a:xfrm>
          <a:prstGeom prst="roundRect">
            <a:avLst>
              <a:gd name="adj" fmla="val 3859"/>
            </a:avLst>
          </a:prstGeom>
          <a:solidFill>
            <a:srgbClr val="0070CE">
              <a:alpha val="1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64C63BC8-2B8C-4732-9E1F-FD40AA54F03C}"/>
              </a:ext>
            </a:extLst>
          </p:cNvPr>
          <p:cNvSpPr txBox="1"/>
          <p:nvPr/>
        </p:nvSpPr>
        <p:spPr>
          <a:xfrm>
            <a:off x="1000783" y="3620401"/>
            <a:ext cx="84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1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Filtres</a:t>
            </a:r>
          </a:p>
        </p:txBody>
      </p:sp>
      <p:sp>
        <p:nvSpPr>
          <p:cNvPr id="14" name="Oval 43">
            <a:extLst>
              <a:ext uri="{FF2B5EF4-FFF2-40B4-BE49-F238E27FC236}">
                <a16:creationId xmlns:a16="http://schemas.microsoft.com/office/drawing/2014/main" id="{9AA57946-1A50-4134-980B-217D3BC4A5E3}"/>
              </a:ext>
            </a:extLst>
          </p:cNvPr>
          <p:cNvSpPr/>
          <p:nvPr/>
        </p:nvSpPr>
        <p:spPr>
          <a:xfrm>
            <a:off x="2108544" y="3620401"/>
            <a:ext cx="276999" cy="276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4D20386C-8AE0-4563-94FC-D13DF5A0E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37" y="3664907"/>
            <a:ext cx="192734" cy="192734"/>
          </a:xfrm>
          <a:prstGeom prst="rect">
            <a:avLst/>
          </a:prstGeom>
        </p:spPr>
      </p:pic>
      <p:sp>
        <p:nvSpPr>
          <p:cNvPr id="48" name="ZoneTexte 47">
            <a:extLst>
              <a:ext uri="{FF2B5EF4-FFF2-40B4-BE49-F238E27FC236}">
                <a16:creationId xmlns:a16="http://schemas.microsoft.com/office/drawing/2014/main" id="{232B4D19-7F99-479F-890E-7E23E47BD69E}"/>
              </a:ext>
            </a:extLst>
          </p:cNvPr>
          <p:cNvSpPr txBox="1"/>
          <p:nvPr/>
        </p:nvSpPr>
        <p:spPr>
          <a:xfrm>
            <a:off x="795755" y="1308786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1" dirty="0">
                <a:solidFill>
                  <a:srgbClr val="000000"/>
                </a:solidFill>
                <a:latin typeface="+mj-lt"/>
              </a:rPr>
              <a:t>Analyse des ventes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CC0C131A-C855-4315-A1A7-480E573A4BD7}"/>
              </a:ext>
            </a:extLst>
          </p:cNvPr>
          <p:cNvSpPr/>
          <p:nvPr/>
        </p:nvSpPr>
        <p:spPr>
          <a:xfrm>
            <a:off x="461948" y="1300698"/>
            <a:ext cx="288000" cy="288000"/>
          </a:xfrm>
          <a:prstGeom prst="ellipse">
            <a:avLst/>
          </a:prstGeom>
          <a:solidFill>
            <a:srgbClr val="273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F989A21D-8677-457A-806C-393B07615728}"/>
              </a:ext>
            </a:extLst>
          </p:cNvPr>
          <p:cNvSpPr txBox="1"/>
          <p:nvPr/>
        </p:nvSpPr>
        <p:spPr>
          <a:xfrm>
            <a:off x="795755" y="407113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1200" b="1"/>
            </a:lvl1pPr>
          </a:lstStyle>
          <a:p>
            <a:pPr>
              <a:defRPr/>
            </a:pPr>
            <a:r>
              <a:rPr lang="fr-FR" sz="1100" b="0" dirty="0">
                <a:solidFill>
                  <a:srgbClr val="FFFFFF">
                    <a:lumMod val="50000"/>
                  </a:srgbClr>
                </a:solidFill>
                <a:latin typeface="+mj-lt"/>
              </a:rPr>
              <a:t>Accueil</a:t>
            </a:r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18A37D70-5C26-49CB-9EF3-2351783A796D}"/>
              </a:ext>
            </a:extLst>
          </p:cNvPr>
          <p:cNvSpPr/>
          <p:nvPr/>
        </p:nvSpPr>
        <p:spPr>
          <a:xfrm>
            <a:off x="461948" y="39517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4CEE6739-7A69-4CAA-AC30-837C31A641F7}"/>
              </a:ext>
            </a:extLst>
          </p:cNvPr>
          <p:cNvSpPr txBox="1"/>
          <p:nvPr/>
        </p:nvSpPr>
        <p:spPr>
          <a:xfrm>
            <a:off x="795755" y="858417"/>
            <a:ext cx="2097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1100" dirty="0">
                <a:solidFill>
                  <a:srgbClr val="FFFFFF">
                    <a:lumMod val="50000"/>
                  </a:srgbClr>
                </a:solidFill>
                <a:latin typeface="+mj-lt"/>
              </a:rPr>
              <a:t>Vue d’ensemble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4B42747E-7214-4FD3-9C26-61A45054F7E9}"/>
              </a:ext>
            </a:extLst>
          </p:cNvPr>
          <p:cNvSpPr/>
          <p:nvPr/>
        </p:nvSpPr>
        <p:spPr>
          <a:xfrm>
            <a:off x="461948" y="848405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54" name="Graphique 53" descr="Logement">
            <a:extLst>
              <a:ext uri="{FF2B5EF4-FFF2-40B4-BE49-F238E27FC236}">
                <a16:creationId xmlns:a16="http://schemas.microsoft.com/office/drawing/2014/main" id="{60F1D621-C446-4438-85BD-5149955F3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7470" y="407113"/>
            <a:ext cx="236955" cy="236955"/>
          </a:xfrm>
          <a:prstGeom prst="rect">
            <a:avLst/>
          </a:prstGeom>
        </p:spPr>
      </p:pic>
      <p:pic>
        <p:nvPicPr>
          <p:cNvPr id="55" name="Graphique 54" descr="Argent volant avec un remplissage uni">
            <a:extLst>
              <a:ext uri="{FF2B5EF4-FFF2-40B4-BE49-F238E27FC236}">
                <a16:creationId xmlns:a16="http://schemas.microsoft.com/office/drawing/2014/main" id="{9D717B19-6897-4AC4-AB17-9708D008E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12306" y="1346835"/>
            <a:ext cx="207217" cy="207217"/>
          </a:xfrm>
          <a:prstGeom prst="rect">
            <a:avLst/>
          </a:prstGeom>
        </p:spPr>
      </p:pic>
      <p:pic>
        <p:nvPicPr>
          <p:cNvPr id="56" name="Graphique 55" descr="Carte avec repère">
            <a:extLst>
              <a:ext uri="{FF2B5EF4-FFF2-40B4-BE49-F238E27FC236}">
                <a16:creationId xmlns:a16="http://schemas.microsoft.com/office/drawing/2014/main" id="{9BC1F726-26EE-4706-921D-6794A1F9B7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7470" y="860915"/>
            <a:ext cx="236955" cy="236955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9E4E439A-34A9-4692-1056-A21E0A057D82}"/>
              </a:ext>
            </a:extLst>
          </p:cNvPr>
          <p:cNvGrpSpPr/>
          <p:nvPr/>
        </p:nvGrpSpPr>
        <p:grpSpPr>
          <a:xfrm>
            <a:off x="3097833" y="866710"/>
            <a:ext cx="2027839" cy="963421"/>
            <a:chOff x="3097833" y="863041"/>
            <a:chExt cx="2027839" cy="963421"/>
          </a:xfrm>
        </p:grpSpPr>
        <p:sp>
          <p:nvSpPr>
            <p:cNvPr id="4" name="Rectangle 17">
              <a:extLst>
                <a:ext uri="{FF2B5EF4-FFF2-40B4-BE49-F238E27FC236}">
                  <a16:creationId xmlns:a16="http://schemas.microsoft.com/office/drawing/2014/main" id="{A7C893A8-3FF5-1CD0-627F-582C12D2AE45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4" name="ZoneTexte 103">
              <a:extLst>
                <a:ext uri="{FF2B5EF4-FFF2-40B4-BE49-F238E27FC236}">
                  <a16:creationId xmlns:a16="http://schemas.microsoft.com/office/drawing/2014/main" id="{FA6EDC11-52ED-CCEB-5D70-3B7D3BDEA94A}"/>
                </a:ext>
              </a:extLst>
            </p:cNvPr>
            <p:cNvSpPr txBox="1"/>
            <p:nvPr/>
          </p:nvSpPr>
          <p:spPr>
            <a:xfrm>
              <a:off x="3678555" y="906117"/>
              <a:ext cx="144711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Total Ventes</a:t>
              </a:r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A74B1625-4BA0-14FF-C3B5-0B191062F75D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26" name="Graphic 4" descr="Magasin avec un remplissage uni">
              <a:extLst>
                <a:ext uri="{FF2B5EF4-FFF2-40B4-BE49-F238E27FC236}">
                  <a16:creationId xmlns:a16="http://schemas.microsoft.com/office/drawing/2014/main" id="{08598425-9424-AF50-2EAB-6C6D5548B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B1D8015E-B723-C35B-8897-DCB77DAAE10E}"/>
              </a:ext>
            </a:extLst>
          </p:cNvPr>
          <p:cNvGrpSpPr/>
          <p:nvPr/>
        </p:nvGrpSpPr>
        <p:grpSpPr>
          <a:xfrm>
            <a:off x="10014043" y="866710"/>
            <a:ext cx="1968407" cy="963421"/>
            <a:chOff x="3097833" y="863041"/>
            <a:chExt cx="1968407" cy="963421"/>
          </a:xfrm>
        </p:grpSpPr>
        <p:sp>
          <p:nvSpPr>
            <p:cNvPr id="28" name="Rectangle 17">
              <a:extLst>
                <a:ext uri="{FF2B5EF4-FFF2-40B4-BE49-F238E27FC236}">
                  <a16:creationId xmlns:a16="http://schemas.microsoft.com/office/drawing/2014/main" id="{72A552FB-5CF2-AEB0-B76F-677FEB124F4E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9" name="ZoneTexte 103">
              <a:extLst>
                <a:ext uri="{FF2B5EF4-FFF2-40B4-BE49-F238E27FC236}">
                  <a16:creationId xmlns:a16="http://schemas.microsoft.com/office/drawing/2014/main" id="{258185F6-F468-DA51-FE0D-0292E16C5E26}"/>
                </a:ext>
              </a:extLst>
            </p:cNvPr>
            <p:cNvSpPr txBox="1"/>
            <p:nvPr/>
          </p:nvSpPr>
          <p:spPr>
            <a:xfrm>
              <a:off x="3678555" y="906117"/>
              <a:ext cx="13876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Marge</a:t>
              </a: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029D3739-469C-65E1-7B5A-335DB6E899C5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31" name="Graphic 4" descr="Graphique à barres avec tendance à la hausse avec un remplissage uni">
              <a:extLst>
                <a:ext uri="{FF2B5EF4-FFF2-40B4-BE49-F238E27FC236}">
                  <a16:creationId xmlns:a16="http://schemas.microsoft.com/office/drawing/2014/main" id="{934FE2B3-BC8D-848F-001D-453716487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E67B7F5A-C598-4837-2B20-02C39503B0A6}"/>
              </a:ext>
            </a:extLst>
          </p:cNvPr>
          <p:cNvGrpSpPr/>
          <p:nvPr/>
        </p:nvGrpSpPr>
        <p:grpSpPr>
          <a:xfrm>
            <a:off x="5403236" y="866710"/>
            <a:ext cx="2056995" cy="963421"/>
            <a:chOff x="3097833" y="863041"/>
            <a:chExt cx="2056995" cy="963421"/>
          </a:xfrm>
        </p:grpSpPr>
        <p:sp>
          <p:nvSpPr>
            <p:cNvPr id="33" name="Rectangle 17">
              <a:extLst>
                <a:ext uri="{FF2B5EF4-FFF2-40B4-BE49-F238E27FC236}">
                  <a16:creationId xmlns:a16="http://schemas.microsoft.com/office/drawing/2014/main" id="{3D3C5DAE-19B8-A438-A5A0-4328C009D3E9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34" name="ZoneTexte 103">
              <a:extLst>
                <a:ext uri="{FF2B5EF4-FFF2-40B4-BE49-F238E27FC236}">
                  <a16:creationId xmlns:a16="http://schemas.microsoft.com/office/drawing/2014/main" id="{8BC606DD-2E7B-7BA1-5517-AFC7388A9DDF}"/>
                </a:ext>
              </a:extLst>
            </p:cNvPr>
            <p:cNvSpPr txBox="1"/>
            <p:nvPr/>
          </p:nvSpPr>
          <p:spPr>
            <a:xfrm>
              <a:off x="3678555" y="906117"/>
              <a:ext cx="14762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Quantité vendue</a:t>
              </a: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04428F14-05DE-F707-794C-DE4E9D8858F4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36" name="Graphic 4" descr="Amélioration continue avec un remplissage uni">
              <a:extLst>
                <a:ext uri="{FF2B5EF4-FFF2-40B4-BE49-F238E27FC236}">
                  <a16:creationId xmlns:a16="http://schemas.microsoft.com/office/drawing/2014/main" id="{25370E1D-9824-3630-11F1-B00679F4B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6409106D-FD4E-1887-1455-AC74B450930A}"/>
              </a:ext>
            </a:extLst>
          </p:cNvPr>
          <p:cNvGrpSpPr/>
          <p:nvPr/>
        </p:nvGrpSpPr>
        <p:grpSpPr>
          <a:xfrm>
            <a:off x="7708639" y="866710"/>
            <a:ext cx="2008592" cy="963421"/>
            <a:chOff x="3097833" y="863041"/>
            <a:chExt cx="2008592" cy="963421"/>
          </a:xfrm>
        </p:grpSpPr>
        <p:sp>
          <p:nvSpPr>
            <p:cNvPr id="38" name="Rectangle 17">
              <a:extLst>
                <a:ext uri="{FF2B5EF4-FFF2-40B4-BE49-F238E27FC236}">
                  <a16:creationId xmlns:a16="http://schemas.microsoft.com/office/drawing/2014/main" id="{41161E7A-364A-3CC5-CE20-C23FAF37A1C5}"/>
                </a:ext>
              </a:extLst>
            </p:cNvPr>
            <p:cNvSpPr/>
            <p:nvPr/>
          </p:nvSpPr>
          <p:spPr>
            <a:xfrm>
              <a:off x="3097833" y="863041"/>
              <a:ext cx="1968407" cy="963421"/>
            </a:xfrm>
            <a:prstGeom prst="roundRect">
              <a:avLst>
                <a:gd name="adj" fmla="val 6057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39" name="ZoneTexte 103">
              <a:extLst>
                <a:ext uri="{FF2B5EF4-FFF2-40B4-BE49-F238E27FC236}">
                  <a16:creationId xmlns:a16="http://schemas.microsoft.com/office/drawing/2014/main" id="{1796B0E3-310D-6723-31C1-2BEFDF6DC103}"/>
                </a:ext>
              </a:extLst>
            </p:cNvPr>
            <p:cNvSpPr txBox="1"/>
            <p:nvPr/>
          </p:nvSpPr>
          <p:spPr>
            <a:xfrm>
              <a:off x="3678555" y="906117"/>
              <a:ext cx="14278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100" b="1" dirty="0">
                  <a:solidFill>
                    <a:srgbClr val="000000"/>
                  </a:solidFill>
                  <a:latin typeface="+mj-lt"/>
                </a:rPr>
                <a:t>Profit</a:t>
              </a:r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2673D765-0659-D305-796E-98FD5F746B8B}"/>
                </a:ext>
              </a:extLst>
            </p:cNvPr>
            <p:cNvSpPr/>
            <p:nvPr/>
          </p:nvSpPr>
          <p:spPr>
            <a:xfrm>
              <a:off x="3186421" y="1177007"/>
              <a:ext cx="507374" cy="507013"/>
            </a:xfrm>
            <a:prstGeom prst="ellipse">
              <a:avLst/>
            </a:prstGeom>
            <a:solidFill>
              <a:srgbClr val="0070CE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>
                <a:solidFill>
                  <a:srgbClr val="FFFFFF"/>
                </a:solidFill>
                <a:latin typeface="+mj-lt"/>
              </a:endParaRPr>
            </a:p>
          </p:txBody>
        </p:sp>
        <p:pic>
          <p:nvPicPr>
            <p:cNvPr id="41" name="Graphic 4" descr="Pièces avec un remplissage uni">
              <a:extLst>
                <a:ext uri="{FF2B5EF4-FFF2-40B4-BE49-F238E27FC236}">
                  <a16:creationId xmlns:a16="http://schemas.microsoft.com/office/drawing/2014/main" id="{17EC49D3-D1F1-500F-1571-C75473617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3245853" y="1232448"/>
              <a:ext cx="392517" cy="3925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29549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_TOP" val="548,5638"/>
  <p:tag name="ADV_LEFT" val="150,3079"/>
  <p:tag name="ADV_HEIGHT" val="30,30323"/>
  <p:tag name="ADV_WIDTH" val="505,0342"/>
  <p:tag name="ADV_COPYRIGHT" val="TRUE"/>
</p:tagLst>
</file>

<file path=ppt/theme/theme1.xml><?xml version="1.0" encoding="utf-8"?>
<a:theme xmlns:a="http://schemas.openxmlformats.org/drawingml/2006/main" name="Content slides">
  <a:themeElements>
    <a:clrScheme name="Mazars_Palette">
      <a:dk1>
        <a:srgbClr val="787878"/>
      </a:dk1>
      <a:lt1>
        <a:srgbClr val="FFFFFF"/>
      </a:lt1>
      <a:dk2>
        <a:srgbClr val="0071CE"/>
      </a:dk2>
      <a:lt2>
        <a:srgbClr val="F3F4F3"/>
      </a:lt2>
      <a:accent1>
        <a:srgbClr val="0A1F8F"/>
      </a:accent1>
      <a:accent2>
        <a:srgbClr val="704B63"/>
      </a:accent2>
      <a:accent3>
        <a:srgbClr val="3D8375"/>
      </a:accent3>
      <a:accent4>
        <a:srgbClr val="3D4775"/>
      </a:accent4>
      <a:accent5>
        <a:srgbClr val="9EA480"/>
      </a:accent5>
      <a:accent6>
        <a:srgbClr val="382731"/>
      </a:accent6>
      <a:hlink>
        <a:srgbClr val="79AFDA"/>
      </a:hlink>
      <a:folHlink>
        <a:srgbClr val="457E8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rtlCol="0">
        <a:spAutoFit/>
      </a:bodyPr>
      <a:lstStyle>
        <a:defPPr marL="180975" indent="-180975" algn="l">
          <a:buFont typeface="Arial" panose="020B0604020202020204" pitchFamily="34" charset="0"/>
          <a:buChar char="•"/>
          <a:defRPr sz="1400" spc="40"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.pptx" id="{F4A0F341-DC76-49A9-9180-E4F71CD6C285}" vid="{6F68F4E1-6A26-4DC5-9B0A-2B409DFEC8C6}"/>
    </a:ext>
  </a:extLst>
</a:theme>
</file>

<file path=ppt/theme/theme2.xml><?xml version="1.0" encoding="utf-8"?>
<a:theme xmlns:a="http://schemas.openxmlformats.org/drawingml/2006/main" name="1_Thème Office">
  <a:themeElements>
    <a:clrScheme name="novencia">
      <a:dk1>
        <a:srgbClr val="000000"/>
      </a:dk1>
      <a:lt1>
        <a:srgbClr val="FFFFFF"/>
      </a:lt1>
      <a:dk2>
        <a:srgbClr val="000D5E"/>
      </a:dk2>
      <a:lt2>
        <a:srgbClr val="F3F3F7"/>
      </a:lt2>
      <a:accent1>
        <a:srgbClr val="7536FF"/>
      </a:accent1>
      <a:accent2>
        <a:srgbClr val="000D5E"/>
      </a:accent2>
      <a:accent3>
        <a:srgbClr val="F3F3F7"/>
      </a:accent3>
      <a:accent4>
        <a:srgbClr val="000000"/>
      </a:accent4>
      <a:accent5>
        <a:srgbClr val="FFFFFF"/>
      </a:accent5>
      <a:accent6>
        <a:srgbClr val="FFFFFF"/>
      </a:accent6>
      <a:hlink>
        <a:srgbClr val="7536FF"/>
      </a:hlink>
      <a:folHlink>
        <a:srgbClr val="7536FF"/>
      </a:folHlink>
    </a:clrScheme>
    <a:fontScheme name="Personnalisé 1">
      <a:majorFont>
        <a:latin typeface="Sen"/>
        <a:ea typeface=""/>
        <a:cs typeface=""/>
      </a:majorFont>
      <a:minorFont>
        <a:latin typeface="Se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a995178-bd87-43e9-9dd2-06ab63cc57ff">
      <Terms xmlns="http://schemas.microsoft.com/office/infopath/2007/PartnerControls"/>
    </lcf76f155ced4ddcb4097134ff3c332f>
    <TaxCatchAll xmlns="4b7efa63-f0b8-4998-9ebe-2479bc3e751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99D6D4E72F4F40A66E521DF6FF16AD" ma:contentTypeVersion="13" ma:contentTypeDescription="Crée un document." ma:contentTypeScope="" ma:versionID="7a882c3c693e31af5f19d7558600bab1">
  <xsd:schema xmlns:xsd="http://www.w3.org/2001/XMLSchema" xmlns:xs="http://www.w3.org/2001/XMLSchema" xmlns:p="http://schemas.microsoft.com/office/2006/metadata/properties" xmlns:ns2="9a995178-bd87-43e9-9dd2-06ab63cc57ff" xmlns:ns3="4b7efa63-f0b8-4998-9ebe-2479bc3e7518" targetNamespace="http://schemas.microsoft.com/office/2006/metadata/properties" ma:root="true" ma:fieldsID="133346f57572bf48f641f3ea9c0d26e2" ns2:_="" ns3:_="">
    <xsd:import namespace="9a995178-bd87-43e9-9dd2-06ab63cc57ff"/>
    <xsd:import namespace="4b7efa63-f0b8-4998-9ebe-2479bc3e75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95178-bd87-43e9-9dd2-06ab63cc57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7efa63-f0b8-4998-9ebe-2479bc3e75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ca6da2d8-9033-4325-ac3d-cbad423fc6ba}" ma:internalName="TaxCatchAll" ma:showField="CatchAllData" ma:web="4b7efa63-f0b8-4998-9ebe-2479bc3e751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8526F3F-9EB0-4674-AF70-BF95490A69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C976ED-E90B-42EB-9E7A-174F86782848}">
  <ds:schemaRefs>
    <ds:schemaRef ds:uri="5bf5f3d5-a029-4879-bf88-4af8bc5ca076"/>
    <ds:schemaRef ds:uri="c245dfd6-af2f-4315-a3a4-605a3e3d6f77"/>
    <ds:schemaRef ds:uri="d6ea8b14-f005-4bd0-a127-089fb6dbe7e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a04d2aee-fa8b-4415-be77-9408a5daf932"/>
  </ds:schemaRefs>
</ds:datastoreItem>
</file>

<file path=customXml/itemProps3.xml><?xml version="1.0" encoding="utf-8"?>
<ds:datastoreItem xmlns:ds="http://schemas.openxmlformats.org/officeDocument/2006/customXml" ds:itemID="{E1DEB07D-BDD0-4D90-BE52-6D8B181F6C2A}"/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18</TotalTime>
  <Words>915</Words>
  <Application>Microsoft Office PowerPoint</Application>
  <PresentationFormat>Grand écran</PresentationFormat>
  <Paragraphs>271</Paragraphs>
  <Slides>45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45</vt:i4>
      </vt:variant>
    </vt:vector>
  </HeadingPairs>
  <TitlesOfParts>
    <vt:vector size="54" baseType="lpstr">
      <vt:lpstr>Arial</vt:lpstr>
      <vt:lpstr>Calibri</vt:lpstr>
      <vt:lpstr>Neutra Text Alt</vt:lpstr>
      <vt:lpstr>Segoe </vt:lpstr>
      <vt:lpstr>Sen</vt:lpstr>
      <vt:lpstr>Times New Roman</vt:lpstr>
      <vt:lpstr>Trebuchet MS</vt:lpstr>
      <vt:lpstr>Content slides</vt:lpstr>
      <vt:lpstr>1_Thème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DO Cao tri</dc:creator>
  <cp:lastModifiedBy>DO Cao tri</cp:lastModifiedBy>
  <cp:revision>1</cp:revision>
  <dcterms:created xsi:type="dcterms:W3CDTF">2021-10-04T14:24:55Z</dcterms:created>
  <dcterms:modified xsi:type="dcterms:W3CDTF">2023-03-28T11:54:49Z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0x0101002199D6D4E72F4F40A66E521DF6FF16AD</vt:lpwstr>
  </property>
  <property fmtid="{D5CDD505-2E9C-101B-9397-08002B2CF9AE}" pid="3" name="MSIP_Label_ae8fab06-504b-4325-93a9-50ca85e66f06_Enabled">
    <vt:lpwstr>true</vt:lpwstr>
  </property>
  <property fmtid="{D5CDD505-2E9C-101B-9397-08002B2CF9AE}" pid="4" name="MSIP_Label_ae8fab06-504b-4325-93a9-50ca85e66f06_SetDate">
    <vt:lpwstr>2021-10-04T14:24:56Z</vt:lpwstr>
  </property>
  <property fmtid="{D5CDD505-2E9C-101B-9397-08002B2CF9AE}" pid="5" name="MSIP_Label_ae8fab06-504b-4325-93a9-50ca85e66f06_Method">
    <vt:lpwstr>Standard</vt:lpwstr>
  </property>
  <property fmtid="{D5CDD505-2E9C-101B-9397-08002B2CF9AE}" pid="6" name="MSIP_Label_ae8fab06-504b-4325-93a9-50ca85e66f06_Name">
    <vt:lpwstr>C-Confidentiel</vt:lpwstr>
  </property>
  <property fmtid="{D5CDD505-2E9C-101B-9397-08002B2CF9AE}" pid="7" name="MSIP_Label_ae8fab06-504b-4325-93a9-50ca85e66f06_SiteId">
    <vt:lpwstr>41d9a388-7aef-420d-976c-d046beab641f</vt:lpwstr>
  </property>
  <property fmtid="{D5CDD505-2E9C-101B-9397-08002B2CF9AE}" pid="8" name="MSIP_Label_ae8fab06-504b-4325-93a9-50ca85e66f06_ActionId">
    <vt:lpwstr>b0933885-67ec-4418-a62a-e282bd31d0cf</vt:lpwstr>
  </property>
  <property fmtid="{D5CDD505-2E9C-101B-9397-08002B2CF9AE}" pid="9" name="MSIP_Label_ae8fab06-504b-4325-93a9-50ca85e66f06_ContentBits">
    <vt:lpwstr>0</vt:lpwstr>
  </property>
  <property fmtid="{D5CDD505-2E9C-101B-9397-08002B2CF9AE}" pid="10" name="Order">
    <vt:r8>4400</vt:r8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bool>false</vt:bool>
  </property>
  <property fmtid="{D5CDD505-2E9C-101B-9397-08002B2CF9AE}" pid="17" name="MediaServiceImageTags">
    <vt:lpwstr/>
  </property>
</Properties>
</file>

<file path=docProps/thumbnail.jpeg>
</file>